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развитие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расстояния влияют на жизнь огромной страны?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особенно важен для России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велика, поэтому города, заводы и месторождения часто находятся далеко друг от друга. Транспорт соединяет добычу, производство и потребление в единую хозяйственную систему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России: густая сеть дорог и железных путей
</a:t>
            </a:r>
            <a:endParaRPr lang="en-US" sz="1703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Москва, Санкт-Петербург, Поволжье, Центральная Россия и Урал. Высокая плотность населения создаёт большой спрос на перевозки и делает сеть транспорта особенно насыщенной.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городами обычно меньше, чем на востоке страны. Это ускоряет доставку товаров, уменьшает время в пути для пассажиров и упрощает снабжение предприятий.
</a:t>
            </a:r>
            <a:endParaRPr lang="en-US" sz="1364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плотнее расположены дороги, железные линии, склады и логистические узлы. Поэтому перевозки здесь чаще идут быстрее и с меньшими затратами на один километр пути.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производства и рынка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заводов к крупным городам облегчает продажу продукции и поставку сырья. Транспорт помогает связывать промышленные районы с потребителями и поддерживать ритм хозяйства.
</a:t>
            </a:r>
            <a:endParaRPr lang="en-US" sz="12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России: большие расстояния и редкая сеть поселений
</a:t>
            </a:r>
            <a:endParaRPr lang="en-US" sz="1716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 Дальний Восток занимают очень большую площадь, но населённых пунктов здесь меньше. Между ними часто лежат сотни километров, поэтому перевозки становятся сложнее.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климат холодный, а природные условия непростые. Зимой и в районах вечной мерзлоты строительство и содержание дорог требуют больших затрат и особого подхода.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важны крупные железные дороги, речные пути, порты и авиация. Именно они связывают удалённые территории с промышленными центрами и рынками сбыта.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дальние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редкой сети поселений грузы часто везут на большие расстояния. Поэтому значение магистралей и узловых пунктов в азиатской части страны намного выше, чем в европейской.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условия перевозок зависят не только от расстояний, но и от плотности населения, климата и размещения хозяйства.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транспортной доступности западной и восточной частей России
</a:t>
            </a:r>
            <a:endParaRPr lang="en-US" sz="1741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сеть гуще и маршруты короче, а на востоке выше роль магистралей и дальних перевозок.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России; качественная сравнительная оценка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 тянется почти через всю Россию и связывает европейскую часть с Сибирью и Дальним Востоком. По этой линии движутся грузы, пассажиры и контейнеры, а на карте страны хорошо видна её роль как главной оси.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всю страну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 обслуживает уголь, металлы, лес и другие массовые грузы. Она проходит через крупные города и узлы, где грузы перегружают, распределяют и отправляют дальше к предприятиям и портам.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 промышленности
</a:t>
            </a:r>
            <a:endParaRPr lang="en-US" sz="1527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населённых пунктов Транссиб — это не просто железная дорога, а важнейшая связь с остальной страной. Он помогает быстрее доставлять товары, поддерживать торговлю и объединять большие пространства.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 — главная линия связи востока и запада
</a:t>
            </a:r>
            <a:endParaRPr lang="en-US" sz="13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Байкало-Амурская магистраль и освоение восточных районов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восточного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 строили как более северную железнодорожную линию, чтобы усилить связь Сибири и Дальнего Востока и расширить транспортные возможности страны.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удалённых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Магистраль открыла доступ к новым районам добычи сырья и помогла осваивать территории, где раньше не хватало удобных транспортных связей.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Сегодняшняя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 вывозит уголь, руду и древесину, разгружает Транссиб и помогает связывать внутренние районы с портами и промышленными центрами.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547524"/>
            <a:ext cx="4646100" cy="25758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 и их роль в хозяйстве России
</a:t>
            </a:r>
            <a:endParaRPr lang="en-US" sz="2268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статистические материалы о транспорте России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каждый вид транспорта наиболее полезен, какие грузы он перевозит и какую хозяйственную задачу решает.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транспорта своя специализация, а вместе они образуют единую систему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дороги: связь городов, сёл и транспортных узлов
</a:t>
            </a:r>
            <a:endParaRPr lang="en-US" sz="184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автодорогам в города и сёла быстро привозят продукты, одежду, школьные принадлежности и бытовые товары. Такой транспорт особенно полезен для коротких и частых поездок.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повседневных товаров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дороги соединяют крупные города, промышленные зоны и транспортные узлы. Это помогает предприятиям получать сырьё и отправлять готовую продукцию.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городов и районов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азиатской части автомобильные дороги часто ведут от небольших поселков к железным дорогам, портам и аэропортам. Они дополняют более крупные виды транспорта.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Подвоз к удалённым пунктам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 удобен там, где нужно быстро изменить маршрут, доставить небольшой груз или выполнить несколько остановок подряд. Поэтому он незаменим в повседневной жизни.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перевозок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статистические данные, а удобное для сравнения распределение основных грузовых потоков по видам транспорта.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грузы чаще перевозят разными видами транспорта
</a:t>
            </a:r>
            <a:endParaRPr lang="en-US" sz="2288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морской транспорт перевозят самые крупные потоки, а авиация остаётся главным способом срочной доставки.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видам грузов; условное распределение для 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Сибири как важные, но сезонные пути сообщения
</a:t>
            </a:r>
            <a:endParaRPr lang="en-US" sz="1971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там, где мало дорог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Енисей, Лена и их притоки помогают доставлять грузы в районы, где сухопутных дорог мало. Для многих посёлков река остаётся самым удобным и доступным путём сообщения.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сезона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Речное судоходство работает главным образом в период открытой воды. Зимой многие участки замерзают, поэтому перевозки резко сокращаются и часть грузов приходится доставлять другими видами транспорта.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северных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рекам в северные районы везут топливо, продукты, технику и строительные материалы. Это особенно важно для небольших населённых пунктов, которые удалены от железных дорог и крупных трасс.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помогает экономическому развитию региона
</a:t>
            </a:r>
            <a:endParaRPr lang="en-US" sz="2224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перевозки связывают добычу, производство, рынок и рост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России и выход к мировым рынкам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России расположены у Балтийского, Чёрного, Азовского, Баренцева, Каспийского и Тихого морей. Через них страна связана с внешней торговлей и дальними перевозками.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сильнее опирается на порты Балтики и Чёрного моря. Они удобны для связи с европейскими странами и для вывоза промышленной продукции, нефти и зерна.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активнее использует порты Тихого океана. Они помогают отправлять грузы в страны Азии и принимать импортные товары, идущие морским путём.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вывозят через порты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перевозят нефть, уголь, зерно, металлы и контейнерные грузы. Морской транспорт особенно выгоден для больших партий товаров на дальние расстояния.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в северных и дальневосточных районах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нужны там, где поездка по земле занимает слишком много времени. В отдалённых районах авиация сокращает расстояния между населёнными пунктами и помогает поддерживать постоянное сообщение.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воздуху перевозят лекарства, почту, документы и другие срочные отправления. Такой транспорт особенно важен, когда задержка доставки может создать серьёзные трудности для людей и предприятий.
</a:t>
            </a:r>
            <a:endParaRPr lang="en-US" sz="1206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удалённых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Сибири, на Севере и Дальнем Востоке авиация часто становится единственным быстрым способом добраться до крупных центров. На изображении уместен аэропорт северного или дальневосточного города.
</a:t>
            </a:r>
            <a:endParaRPr lang="en-US" sz="12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стоимость влияют не только расстояние, но и состояние дорог, плотность сети и природные условия. Для удалённых районов важны ещё сезонность и дополнительные перегрузки.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перевозки в разных районах стоят по-разному
</a:t>
            </a:r>
            <a:endParaRPr lang="en-US" sz="2427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маршрут и сложнее условия, тем выше расходы; поэтому восток страны чаще нуждается в более дорогой, но жизненно необходимой транспортной поддержке.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общим закономерностям транспортной географии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25" y="1532833"/>
            <a:ext cx="33705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размещаются предприятия и почему им важен транспорт
</a:t>
            </a:r>
            <a:endParaRPr lang="en-US" sz="1777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склады часто строят возле крупных транспортных узлов, чтобы быстрее получать сырьё и отправлять готовую продукцию без лишних задержек.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узлами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железным дорогам помогает перевозить большие партии грузов. Это особенно удобно для предприятий, которым нужны регулярные и надёжные поставки.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магистралями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важны для предприятий, работающих на экспорт. Морская доставка позволяет отправлять тяжёлые и объёмные грузы на большие расстояния.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портам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помогают доставлять срочные детали, документы и ценные грузы. Это сокращает время ожидания и делает работу компаний более гибкой.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логистика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транспорта в восточных районах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природные и пространственные условия повышают стоимость перевозок и строительства.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европейской и азиатской частей России по транспортной роли
</a:t>
            </a:r>
            <a:endParaRPr lang="en-US" sz="178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России.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население, сеть путей, маршруты и главные виды грузов в западной и восточной частях страны.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страны удобнее для массовых перевозок и потребления, а восток сильнее зависит от магистралей и вывоза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в будущем: новые возможности для страны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обновление дорог, мостов, станций, портов и аэропортов. Это делает перевозки безопаснее, быстрее и удобнее для жителей разных регионов.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Северного морского пути и транспортных связей с удалёнными территориями открывает новые возможности для торговли, освоения ресурсов и роста городов.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контейнерные перевозки, цифровой учёт грузов и восточные железнодорожные направления. Такие меры помогают точнее планировать доставку и уменьшать задержки.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основа единого хозяйственного пространства России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европейскую и азиатскую части страны, помогает перевозить ресурсы и товары, делает удалённые территории ближе и создаёт условия для развития экономики всей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2026-06-02T15:59:45Z</dcterms:created>
  <dcterms:modified xsi:type="dcterms:W3CDTF">2026-06-02T15:59:45Z</dcterms:modified>
</cp:coreProperties>
</file>