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9. Eating traditions and customs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традиции и правила вежливости в разных странах.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традиции и обычаи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узнаем, как блюда, время приёмов пищи и правила поведения за столом отражают культуру страны и помогают говорить по-английски в реальных жизненных ситуациях.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as part of culture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влияют на то, какие продукты становятся основой кухни. Где-то чаще едят rice, bread или corn, а где-то важны fish, vegetables и spices.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рецепты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блюда хранятся в семьях десятилетиями. Родители передают детям способы приготовления, и вместе с рецептом сохраняются вкусы, привычки и тёплые воспоминания.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блюда часто готовят к праздникам. Они помогают сделать праздник запоминающимся и показывают, какие традиции особенно ценят в семье или в стране.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рассказывает 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национальному блюду можно понять, какие продукты выращивают в стране, какие вкусы считаются привычными и какие ценности важны для 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affects food traditions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влияют на кухню одновременно: одни определяют продукты, другие — правила и любимые семейные блюда.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география сильнее всего формируют рацион, а религия, история и семейные привычки сохраняют его особенности.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условные значения для наглядности.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family dinner at home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 обычно проходит спокойно и в одно и то же время. Все садятся вместе, делят еду и разговаривают о событиях дня.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столом важно ждать взрослых и не начинать есть первым. Простые слова благодарности показывают уважение к тем, кто приготовил ужин.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ужина полезны слова plate, spoon, fork, napkin, serve и share. Они помогают говорить о сервировке и о том, как люди подают еду.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ужин — это не только еда, но и время для общения. Спокойная обстановка делает трапезу частью семейной традиции.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Festive foods in different countries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праздничные блюда связаны с важными событиями и добрыми пожеланиями.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 выражает не только вкус, но и символы удачи, благодарности, единства и гостеприимства.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Unit 9; общеизвестные культурные примеры.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71695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Breakfast, lunch and dinner in different countries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Breakfast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завтрак лёгкий, в других — горячий и сытный. Выражение have breakfast помогает говорить о привычках утром и о начале школьного дня.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Lunch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может быть главным приёмом пищи, особенно если он проходит дома или в школе. Полезная фраза — have lunch, когда рассказывают о дневном расписании.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Dinner at home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ужин — самое спокойное и важное время дня. Фраза have dinner подходит для описания общих семейных традиций вечером.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home or school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 зависит от школы, работы и климата. Выражения eat at home и eat at school помогают сравнивать повседневные привычки в разных странах.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traditional dish develops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блюда от местных продуктов к современным вариантам.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manners around the world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26157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перед едой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принято мыть руки перед едой. Это простое правило связано с гигиеной, уважением к другим и заботой о здоровье.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995666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Подождать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семейного ужина часто ждут, пока сядут взрослые или пока хозяин даст знак начинать. Такое поведение считается вежливым и внимательным.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2975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и 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едят палочками, где-то используют вилку и нож, а где-то хлеб берут руками. Главное — обращаться с едой аккуратно и без спешки.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63858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важны слова polite, rude, careful, share и pass the salt. Они помогают описывать хорошие манеры и поведение за столом.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197950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обычаям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могут отличаться, но цель одна — показать уважение к хозяевам и гостям. Если правила неизвестны, лучше наблюдать и следовать примеру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продукты помогают понять, почему повседневное меню в разных регионах мира заметно отличается.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Unit 9.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продуктов особенно хорошо показывают различия между кухнями Европы, Азии, Латинской Америки и Африки.
</a:t>
            </a:r>
            <a:endParaRPr lang="en-US" sz="19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ways of cooking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готовки связан с разными блюдами, временем и привычками семьи. Одни методы подходят для быстрых обедов, другие — для праздничной еды.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способы, которые экономят время или подходят для сытных блюд. Более щадящие методы ценят за вкус и пользу.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Holidays and special meals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стол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 помогает сделать день особенным. За одним столом собираются родственники и гости, а знакомые блюда создают ощущение радости, уюта и общего семейного события.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достатка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специальные блюда выражают пожелания счастья, удачи и благополучия. Поэтому на праздники выбирают еду, которая выглядит нарядно, подаётся щедро и нравится многим людям.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рецепты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праздничные блюда готовят по старым семейным рецептам. Такие традиции передаются от взрослых к детям и помогают сохранить память о родных, праздниках и особых моментах года.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разговора о праздниках полезны слова celebration, special dish, guests, party, feast и share. Они помогают описывать, как люди готовят, угощают друг друга и отмечают важные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216213"/>
            <a:ext cx="4405200" cy="9004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eating customs in different countries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отличаются правила поведения за столом в разных странах и почему важно знать местные обычаи.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различаются, но в основе везде остаются уважение, внимательность и умение вести себя вежливо.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eating traditions and customs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food and everyday meals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 городской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 киоска уже стоит очередь: кто-то берёт горячую выпечку, кто-то — сэндвич и чай. Такая еда удобна тем, что её можно быстро купить по дороге в школу, на работу или на рынок.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местного района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еда часто показывает, чем живёт город. В меню появляются noodles, tacos, soups и kebabs, а рядом работают vendor и small cafés. Простые блюда становятся частью повседневной жизни и местной культуры.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Свежо и недорого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выбирают street food, потому что он tasty, fresh и popular. Такие блюда не требуют долгого ожидания и часто подходят для короткого перерыва, когда нужно быстро поесть и продолжить день.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religion influences food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rules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появляются привычные правила: какие продукты можно есть каждый день и какие блюда лучше избегать. Эти нормы становятся частью домашнего распорядка.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meals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правила влияют на меню дома и в школе. Родители и дети учатся выбирать еду так, чтобы соблюдать традиции и уважать убеждения семьи.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 periods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религиях существуют периоды fasting, когда меняется режим питания. Люди отказываются от отдельных продуктов или едят более простую еду.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Festive food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праздников готовят особые блюда, которые соответствуют религиозным обычаям. Так еда становится частью праздника, памяти и уважения к 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changes in modern eating habits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привычки питания меняются не одинаково: часть семей чаще заказывает еду, а часть старается готовить дома и выбирать более лёгкие блюда.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 не отменяют традиции, а дополняют их. Быт становится быстрее, но интерес к домашней и полезной еде сохраняется.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512" y="1238150"/>
            <a:ext cx="27352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437" y="3001300"/>
            <a:ext cx="35167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750" y="3001300"/>
            <a:ext cx="23445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овощей и фруктов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становятся полезнее, если в них есть vegetables and fruit. Они дают витамины, делают рацион ярче и помогают школьникам питаться разнообразно каждый день.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Grains, bread and other basic foods хорошо подходят для регулярного питания. Они дают энергию на учёбу, прогулки и занятия спортом, если есть их в разумном количестве.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белок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 and other simple protein foods помогают сделать обед более сбалансированным. Такие блюда особенно полезны, когда готовятся дома с меньшим количеством oil.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умеренность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 water, regular breakfast and less junk food поддерживают хорошее самочувствие. Если сладкое и солёное не становятся привычкой, традиционная кухня остаётся и вкусной, и здоровой.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habits and traditional food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to do when a dish is unfamiliar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попробовать новую еду безопасно и вежливо.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common and what is different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как 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день начинается с breakfast, продолжается семейным обедом и заканчивается ужином дома. Формы разные, но сама привычка есть вместе помогает людям проводить время с близкими и обсуждать события дня.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вкусы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карте можно увидеть rice dishes, breads, soups и spicy meals из разных регионов. Одни блюда готовят с большим количеством специй, другие — с простыми продуктами и мягким вкусом, привычным для семьи.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в 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Различаются приборы, время еды и правила поведения, но везде важно уважение к гостям. Когда человек делится едой и внимательно относится к обычаям, он показывает хорошие манеры и интерес к другой культуре.
</a:t>
            </a:r>
            <a:endParaRPr lang="en-US" sz="12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is important to know food traditions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пищевых традиций помогает лучше понимать людей, уважать их обычаи и уверенно говорить по-английски о еде, праздниках и правилах поведения за столом в разных странах.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2026-05-30T17:59:42Z</dcterms:created>
  <dcterms:modified xsi:type="dcterms:W3CDTF">2026-05-30T17:59:42Z</dcterms:modified>
</cp:coreProperties>
</file>