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одноклеточных эукариот
</a:t>
            </a:r>
            <a:endParaRPr lang="en-US" sz="4189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клетка, но бесконечное разнообразие форм жизни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группа заслуживает внимания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эукариоты показывают, как одна клетка может обеспечивать все жизненные функции, от движения до размножения. Их изучение помогает понять эволюцию клетки, работу экосистем и происхождение многих заболеваний.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эукариотической клетки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Оформленное ядро
</a:t>
            </a:r>
            <a:pPr algn="l" indent="0" marL="0">
              <a:lnSpc>
                <a:spcPct val="115000"/>
              </a:lnSpc>
              <a:buNone/>
            </a:pPr>
            <a:r>
              <a:rPr lang="en-US" sz="4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Наследственный материал у этих организмов отделён ядерной оболочкой и организован в хромосомы. Это обеспечивает более сложное управление процессами жизнедеятельности и отличает их от прокариот.
</a:t>
            </a:r>
            <a:endParaRPr lang="en-US" sz="865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в цитоплазме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клетке работают митохондрии, эндоплазматическая сеть, аппарат Гольджи и рибосомы. Они обеспечивают синтез веществ, получение энергии, транспорт молекул и сборку белков.
</a:t>
            </a:r>
            <a:endParaRPr lang="en-US" sz="969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и осморегуляция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есть сократительные и пищеварительные вакуоли. Они помогают удалять избыток воды, переваривать пищу и поддерживать внутреннее равновесие клетки в меняющейся среде.
</a:t>
            </a:r>
            <a:endParaRPr lang="en-US" sz="939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и опора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Пелликула, клеточная стенка, раковина или наружная оболочка защищают клетку и придают ей форму. Такие структуры особенно важны для жизни в воде и при неблагоприятных условиях.
</a:t>
            </a:r>
            <a:endParaRPr lang="en-US" sz="96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Амёбоидное движение и фагоцитоз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76876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Ложноножки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перемещается, постоянно изменяя форму клетки и образуя псевдоподии. Такой способ движения позволяет ей медленно, но точно продвигаться в водной среде или по поверхности субстрата.
</a:t>
            </a:r>
            <a:endParaRPr lang="en-US" sz="1136" dirty="0"/>
          </a:p>
        </p:txBody>
      </p:sp>
      <p:sp>
        <p:nvSpPr>
          <p:cNvPr id="11" name="Text 3"/>
          <p:cNvSpPr txBox="1"/>
          <p:nvPr/>
        </p:nvSpPr>
        <p:spPr>
          <a:xfrm>
            <a:off x="3603469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пищи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Псевдоподии окружают частицу пищи, и она оказывается внутри клетки в составе пищеварительной вакуоли. Этот процесс называется фагоцитозом и особенно характерен для амёбоидных форм.
</a:t>
            </a:r>
            <a:endParaRPr lang="en-US" sz="1136" dirty="0"/>
          </a:p>
        </p:txBody>
      </p:sp>
      <p:sp>
        <p:nvSpPr>
          <p:cNvPr id="12" name="Text 4"/>
          <p:cNvSpPr txBox="1"/>
          <p:nvPr/>
        </p:nvSpPr>
        <p:spPr>
          <a:xfrm>
            <a:off x="6530074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proteus — классический пример свободноживущей амёбы, которую изучают в школе. Дизентерийная амёба, напротив, приспособлена к паразитическому образу жизни и опасна для человека.
</a:t>
            </a:r>
            <a:endParaRPr lang="en-US" sz="11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Жгутиконосцы: движение, питание и разнообразие форм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81587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как орган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передвигаются с помощью одного или нескольких жгутиков, которые работают как эффективный «двигатель» клетки. Это позволяет им быстро менять положение в воде и искать подходящие условия.
</a:t>
            </a:r>
            <a:endParaRPr lang="en-US" sz="1323" dirty="0"/>
          </a:p>
        </p:txBody>
      </p:sp>
      <p:sp>
        <p:nvSpPr>
          <p:cNvPr id="11" name="Text 3"/>
          <p:cNvSpPr txBox="1"/>
          <p:nvPr/>
        </p:nvSpPr>
        <p:spPr>
          <a:xfrm>
            <a:off x="4091233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 — известный пример свободноживущего жгутиконосца. Она обитает в пресных водоёмах и сочетает признаки, полезные для жизни при разной освещённости и обеспеченности веществами.
</a:t>
            </a:r>
            <a:endParaRPr lang="en-US" sz="1323" dirty="0"/>
          </a:p>
        </p:txBody>
      </p:sp>
      <p:sp>
        <p:nvSpPr>
          <p:cNvPr id="12" name="Text 4"/>
          <p:cNvSpPr txBox="1"/>
          <p:nvPr/>
        </p:nvSpPr>
        <p:spPr>
          <a:xfrm>
            <a:off x="581540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Лямблии и трипаносомы относятся к жгутиконосцам-паразитам. Они живут за счёт организма хозяина, имеют сложные циклы развития и вызывают серьёзные заболевания.
</a:t>
            </a:r>
            <a:endParaRPr lang="en-US" sz="1469" dirty="0"/>
          </a:p>
        </p:txBody>
      </p:sp>
      <p:sp>
        <p:nvSpPr>
          <p:cNvPr id="13" name="Text 5"/>
          <p:cNvSpPr txBox="1"/>
          <p:nvPr/>
        </p:nvSpPr>
        <p:spPr>
          <a:xfrm>
            <a:off x="4091234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жгутиконосцев встречаются гетеротрофы, автотрофы и миксотрофы. Такая неоднородность показывает, насколько гибко эта группа приспосабливается к различным условиям среды.
</a:t>
            </a:r>
            <a:endParaRPr lang="en-US" sz="132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35" y="1562075"/>
            <a:ext cx="384900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0389" y="1547825"/>
            <a:ext cx="361725" cy="41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6068" y="1562075"/>
            <a:ext cx="384900" cy="38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3335" y="1600565"/>
            <a:ext cx="384900" cy="3079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0610" y="1583458"/>
            <a:ext cx="384900" cy="342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как пример высокой специализации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824035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инфузорий покрыто множеством ресничек, работающих согласованно. Благодаря им клетки быстро передвигаются и могут точно направляться к источнику пищи или избегать опасности.
</a:t>
            </a:r>
            <a:endParaRPr lang="en-US" sz="1092" dirty="0"/>
          </a:p>
        </p:txBody>
      </p:sp>
      <p:sp>
        <p:nvSpPr>
          <p:cNvPr id="17" name="Text 3"/>
          <p:cNvSpPr txBox="1"/>
          <p:nvPr/>
        </p:nvSpPr>
        <p:spPr>
          <a:xfrm>
            <a:off x="2581298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Пищеварительный аппарат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рот, глотка и пищеварительные вакуоли образуют эффективную систему питания. Пища поступает внутрь упорядоченно, а непереваренные остатки выводятся через порошицу.
</a:t>
            </a:r>
            <a:endParaRPr lang="en-US" sz="1139" dirty="0"/>
          </a:p>
        </p:txBody>
      </p:sp>
      <p:sp>
        <p:nvSpPr>
          <p:cNvPr id="18" name="Text 4"/>
          <p:cNvSpPr txBox="1"/>
          <p:nvPr/>
        </p:nvSpPr>
        <p:spPr>
          <a:xfrm>
            <a:off x="4338562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ядра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Макронуклеус управляет повседневной жизнедеятельностью клетки, а микронуклеус участвует в размножении. Такое разделение функций — важный признак высокой организации инфузорий.
</a:t>
            </a:r>
            <a:endParaRPr lang="en-US" sz="1092" dirty="0"/>
          </a:p>
        </p:txBody>
      </p:sp>
      <p:sp>
        <p:nvSpPr>
          <p:cNvPr id="19" name="Text 5"/>
          <p:cNvSpPr txBox="1"/>
          <p:nvPr/>
        </p:nvSpPr>
        <p:spPr>
          <a:xfrm>
            <a:off x="6095826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поведение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способны быстро реагировать на раздражители, менять направление движения и координировать работу органоидов. Это делает их одними из самых совершенных одноклеточных организмов.
</a:t>
            </a:r>
            <a:endParaRPr lang="en-US" sz="1010" dirty="0"/>
          </a:p>
        </p:txBody>
      </p:sp>
      <p:sp>
        <p:nvSpPr>
          <p:cNvPr id="20" name="Text 6"/>
          <p:cNvSpPr txBox="1"/>
          <p:nvPr/>
        </p:nvSpPr>
        <p:spPr>
          <a:xfrm>
            <a:off x="7853101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 — самый известный школьный пример этой группы. Её удобно изучать под микроскопом, потому что у неё хорошо видны основные структуры и характерное движение.
</a:t>
            </a:r>
            <a:endParaRPr lang="en-US" sz="10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движения у разных групп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не скорость в числах, а степень выраженности активного движения и его роль в жизни клетки.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питание и поиск условий среды, тем сильнее развиты структуры движения; у паразитов они часто упрощаются.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групп одноклеточных эукариот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группы по движению, питанию, среде обитания и значению для 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клеточная организация может быть основой для свободноживущих, фотосинтезирующих и паразитических форм.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Фотосинтезирующие одноклеточные эукариоты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74750" y="1728775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и свет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Эвглены и многие одноклеточные водоросли содержат хлоропласты и способны использовать свет как источник энергии. Это делает их важными участниками водных экосистем.
</a:t>
            </a:r>
            <a:endParaRPr lang="en-US" sz="1175" dirty="0"/>
          </a:p>
        </p:txBody>
      </p:sp>
      <p:sp>
        <p:nvSpPr>
          <p:cNvPr id="11" name="Text 3"/>
          <p:cNvSpPr txBox="1"/>
          <p:nvPr/>
        </p:nvSpPr>
        <p:spPr>
          <a:xfrm>
            <a:off x="1374750" y="2434650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Диатомеи как продуценты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Диатомовые водоросли входят в состав фитопланктона и массово встречаются в морях и озёрах. Они создают значительную часть первичной органической массы в водоёмах.
</a:t>
            </a:r>
            <a:endParaRPr lang="en-US" sz="1175" dirty="0"/>
          </a:p>
        </p:txBody>
      </p:sp>
      <p:sp>
        <p:nvSpPr>
          <p:cNvPr id="12" name="Text 4"/>
          <p:cNvSpPr txBox="1"/>
          <p:nvPr/>
        </p:nvSpPr>
        <p:spPr>
          <a:xfrm>
            <a:off x="1374750" y="31405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Кремнёзмный панцирь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диатомей клетки защищены панцирем из кремнезёма. Он придаёт им прочность и хорошо сохраняется в отложениях, поэтому имеет значение и для науки.
</a:t>
            </a:r>
            <a:endParaRPr lang="en-US" sz="1175" dirty="0"/>
          </a:p>
        </p:txBody>
      </p:sp>
      <p:sp>
        <p:nvSpPr>
          <p:cNvPr id="13" name="Text 5"/>
          <p:cNvSpPr txBox="1"/>
          <p:nvPr/>
        </p:nvSpPr>
        <p:spPr>
          <a:xfrm>
            <a:off x="1384050" y="38464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 углекислый газ
</a:t>
            </a:r>
            <a:pPr algn="ctr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Фотосинтезирующие одноклеточные эукариоты образуют органические вещества из неорганических, выделяют кислород и участвуют в связывании углекислого газа, поддерживая баланс атмосферы.
</a:t>
            </a:r>
            <a:endParaRPr lang="en-US" sz="11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и защитные структуры клетки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щит клетки
</a:t>
            </a:r>
            <a:pPr algn="ctr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одноклеточных эукариот покровы выполняют гораздо больше функций, чем просто защита. Они помогают сохранять форму, выдерживать механическое воздействие и противостоять неблагоприятным изменениям среды. У разных групп этот «щит» устроен по-разному, но задача у него одна — обеспечить выживание клетки.
</a:t>
            </a:r>
            <a:endParaRPr lang="en-US" sz="839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конструкции природы
</a:t>
            </a:r>
            <a:pPr algn="ctr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 покровы у диатомей и некоторых морских форм. Кремнёзмный панцирь, известковые элементы и раковины создают прочные наружные структуры, которые можно рассмотреть только при сильном увеличении. Именно поэтому микрофотографии этих организмов так наглядны и эстетически выразительны.
</a:t>
            </a:r>
            <a:endParaRPr lang="en-US" sz="82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условиям среды
</a:t>
            </a:r>
            <a:pPr algn="ctr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образования защищают клетку от высыхания, хищников и повреждений, а также помогают переносить резкие изменения условий. В разных средах природа выбирает разные решения: от тонкой пелликулы до сложной минеральной оболочки.
</a:t>
            </a:r>
            <a:endParaRPr lang="en-US" sz="90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питания определяет образ жизни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школьному курсу биологии: тип питания связан со строением клетки, средой обитания и примерами одноклеточных эукариот.
</a:t>
            </a:r>
            <a:endParaRPr lang="en-US" sz="9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деления к жизненному циклу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видов за один цикл образуется сразу несколько дочерних клеток, что особенно выгодно при благоприятных условиях среды.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Половый процесс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ряда одноклеточных эукариот происходит обмен наследственным материалом, который повышает генетическое разнообразие потомства и устойчивость популяции.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Цисты и паразитические циклы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неблагоприятных условиях образуются цисты, а у паразитов жизненный цикл часто усложняется сменой стадий и хозяев.
</a:t>
            </a:r>
            <a:endParaRPr lang="en-US" sz="1039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клетка делится надвое: сначала удваивается наследственный материал, затем цитоплазма разделяется между дочерними клетками.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экологических ролей одноклеточных эукариот
</a:t>
            </a:r>
            <a:endParaRPr lang="en-US" sz="688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одноклеточных эукариот в экосистемах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выполняют взаимодополняющие функции, поэтому их вклад заметен и в водоёмах, и в почве, и в симбиотических сообществах.
</a:t>
            </a:r>
            <a:endParaRPr lang="en-US" sz="1153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связан с продукцией органического вещества, но экологическая устойчивость экосистем опирается и на разложение, и на симбиоз.
</a:t>
            </a:r>
            <a:endParaRPr lang="en-US" sz="11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 связанные с ними болезни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64175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Малярийный плазмодий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паразит живёт в организме человека и переносится комарами. Он разрушает эритроциты, вызывая малярию, которая опасна приступами лихорадки и тяжёлыми осложнениями.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744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Кишечные инфекции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Лямблии и дизентерийная амёба поражают органы пищеварения. Заражение связано с загрязнённой водой, пищей или несоблюдением правил личной гигиены.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30693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Трипаносомы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Трипаносомы вызывают сонную болезнь и болезнь Шагаса. Для них характерны сложные циклы развития и приспособления, помогающие избегать защитных реакций хозяина.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1395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риска основано на санитарном контроле, защите от переносчиков, безопасной воде, ранней диагностике и своевременном лечении выявленных случаев.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одноклеточных эукариот для человека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одна и та же группа организмов приносит и пользу, и вред, поэтому её изучение важно для экологии, медицины и биотехнологии.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эукариоты играют двойственную роль: поддерживают экосистемы, но отдельные виды опасны для здоровья человека и состояния водоёмов.
</a:t>
            </a:r>
            <a:endParaRPr lang="en-US" sz="11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одноклеточных эукариот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10175" y="1453282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микроскопия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наблюдать форму клетки, движение, вакуоли, ядро и крупные органоиды в живом или окрашенном препарате без разрушения объекта.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810175" y="2320266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более высокое разрешение и помогает рассмотреть ультраструктуру: мембраны, реснички, жгутики, панцири диатомей и другие мелкие детали строения.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810175" y="3187249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Культивирование и окрашивание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Культуры и специальные красители помогают изучать питание, рост, деление и различия между клеточными структурами в контролируемых условиях.
</a:t>
            </a:r>
            <a:endParaRPr lang="en-US" sz="1076" dirty="0"/>
          </a:p>
        </p:txBody>
      </p:sp>
      <p:sp>
        <p:nvSpPr>
          <p:cNvPr id="14" name="Text 5"/>
          <p:cNvSpPr txBox="1"/>
          <p:nvPr/>
        </p:nvSpPr>
        <p:spPr>
          <a:xfrm>
            <a:off x="810175" y="4075924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методы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и РНК уточняет родство видов, особенности эволюции и механизмы жизнедеятельности, которые не всегда видны под микроскопом.
</a:t>
            </a:r>
            <a:endParaRPr lang="en-US" sz="107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519" y="1355876"/>
            <a:ext cx="396375" cy="45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707" y="2069351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519" y="2779826"/>
            <a:ext cx="396375" cy="453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707" y="3493301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707" y="4250276"/>
            <a:ext cx="450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одноклеточные эукариоты в эволюции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75075" y="130162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признаки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сохраняют ядро, хромосомы и мембранные органоиды, поэтому помогают понять, как формировалась эукариотическая клетка на ранних этапах эволюции.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575075" y="2013600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автотрофии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одних линий появились хлоропласты и фотосинтез, у других они были утрачены. Это показывает гибкость путей питания в ходе эволюции.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575075" y="272557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способов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Псевдоподии, жгутики и реснички возникали как разные решения одной задачи — активного перемещения, добычи пищи и освоения водной среды.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575075" y="3437550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паразитизму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форм перешла к жизни внутри хозяина, развив специальные приспособления к защите, размножению и распространению в сложных циклах развития.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1575075" y="414952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линии образуют колонии, что помогает увидеть возможный эволюционный путь от одиночной клетки к более сложной организации.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по средам обитания одноклеточных эукариот
</a:t>
            </a:r>
            <a:endParaRPr lang="en-US" sz="693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и приспособления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среда отбирает свои решения: для водной среды важны осморегуляция и защита, для почвы — выживание в покое, для паразитов — успешное заражение хозяина.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сложные приспособления характерны для паразитов, но и свободноживущие формы демонстрируют тесную связь строения клетки с условиями среды.
</a:t>
            </a:r>
            <a:endParaRPr lang="en-US" sz="110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одноклеточных эукариот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81587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для науки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удобно изучать как простые, но полноценные клетки, на которых проверяют законы наследственности, деления, обмена веществ и работы органоидов.
</a:t>
            </a:r>
            <a:endParaRPr lang="en-US" sz="1469" dirty="0"/>
          </a:p>
        </p:txBody>
      </p:sp>
      <p:sp>
        <p:nvSpPr>
          <p:cNvPr id="11" name="Text 3"/>
          <p:cNvSpPr txBox="1"/>
          <p:nvPr/>
        </p:nvSpPr>
        <p:spPr>
          <a:xfrm>
            <a:off x="4091233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воды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 численность этих организмов помогают оценивать состояние водоёмов, выявлять загрязнение, эвтрофикацию и другие изменения среды.
</a:t>
            </a:r>
            <a:endParaRPr lang="en-US" sz="1469" dirty="0"/>
          </a:p>
        </p:txBody>
      </p:sp>
      <p:sp>
        <p:nvSpPr>
          <p:cNvPr id="12" name="Text 4"/>
          <p:cNvSpPr txBox="1"/>
          <p:nvPr/>
        </p:nvSpPr>
        <p:spPr>
          <a:xfrm>
            <a:off x="581540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виды используют в исследованиях фотосинтеза, клеточного движения и взаимодействия клетки со средой, что важно для прикладной биологии.
</a:t>
            </a:r>
            <a:endParaRPr lang="en-US" sz="1469" dirty="0"/>
          </a:p>
        </p:txBody>
      </p:sp>
      <p:sp>
        <p:nvSpPr>
          <p:cNvPr id="13" name="Text 5"/>
          <p:cNvSpPr txBox="1"/>
          <p:nvPr/>
        </p:nvSpPr>
        <p:spPr>
          <a:xfrm>
            <a:off x="4091234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индикаторы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эукариоты быстро реагируют на внешние изменения, поэтому служат чувствительными индикаторами качества воды и устойчивости экосистем.
</a:t>
            </a:r>
            <a:endParaRPr lang="en-US" sz="14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 — множество стратегий жизни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эукариоты объединены общим планом строения, но демонстрируют удивительное разнообразие движений, способов питания, размножения и приспособлений. Именно в этом проявляется их эволюционная гибкость.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2026-06-01T22:43:45Z</dcterms:created>
  <dcterms:modified xsi:type="dcterms:W3CDTF">2026-06-01T22:43:45Z</dcterms:modified>
</cp:coreProperties>
</file>