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и среда его обитания: основные понятия и темы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взаимосвязь живых организмов и их природных условий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сформировалась в XIX веке благодаря исследователям, изучившим влияние среды на жизнь организмов. Сегодня эта наука рассматривает взаимодействия от клеточного до экосистемного уровня.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формирования науки экологии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это живая система, способная к обмену веществ, росту и развитию, чувствительной реакции на внешние раздражители и размножению.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Организм: определение и признаки жизни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живым организмам относятся растения, животные, грибы и бактерии, составляющие основу экосистем и постоянно взаимодействующие с окружающей средой.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организм поддерживает жизненные процессы, влияя на природные циклы и устойчивость своей среды обитания.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характеризуется постоянной влажностью и относительно стабильной температурой, что создаёт особые условия для жизни организмов в реках, озёрах и морях.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 отличается значительными колебаниями температуры и наличием кислорода в воздухе, требуя от организмов адаптаций к этим изменениям и доступу к свету.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сред обитания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971282"/>
            <a:ext cx="4365000" cy="12680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параметры четырёх сред обитания и их влияние на условия жизни различных организмов.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условий в каждую среду требует уникальных приспособлений организмов для выживания.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основных сред обитания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059889"/>
            <a:ext cx="8355900" cy="1640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и биотические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включают температуру, свет, воду и химический состав. Биотические — это взаимодействия между организмами: конкуренция, симбиоз и паразитизм.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83402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сильно влияет на природу через загрязнение, изменение ландшафтов и внедрение новых видов, что сказывается на условиях жизни и поведении организмов.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94050" y="182989"/>
            <a:ext cx="83559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 обитания и их влияние на организм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активность ящериц приходится на 28°C, при более высоких и низких температурах активность существенно снижается из-за физиологических ограничений.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 российских биологов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как температура регулирует жизнедеятельность холоднокровных животных и их адаптацию к окружающей среде.
</a:t>
            </a:r>
            <a:endParaRPr lang="en-US" sz="1225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активность животных: пример пресмыкающихся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имеют обтекаемую форму тела, которая снижает сопротивление воды и позволяет быстро перемещаться в различных условиях водоёмов.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водной среде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обладают гибкими стеблями и специализированной структурой листьев, чтобы легче сопротивляться течению и эффективно использовать свет.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водные микроорганизмы защищены плотными оболочками, что обеспечивает им защиту от неблагоприятных факторов и поддержание жизнедеятельности.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покрыты восковым налётом, снижающим испарение влаги и защищающим от пересыхания в сухом воздухе.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наземно-воздушной среде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имеют твёрдые хитиновые покровы, которые защищают от потери воды и механических повреждений.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способны регулировать температуру тела благодаря наличию шерсти и развитым механизмам терморегуляции.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лёгкие кости и специальные дыхательные системы обеспечивают эффективное дыхание в атмосфере и высокую активность.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среда: особенности и обитатели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населена разнообразными организмами, включая дождевых червей и микробы, которые улучшают её структуру и обеспечивают разложение органических веществ.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 ногами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темноте и влажности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почвы приспособились к низкой освещённости и умеренной влажности, многие строят сложные сети ходов для защиты и поиска пищи.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 подземном мире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и почвенные микроорганизмы образуют симбиотические отношения, обеспечивая питание и защиту, что поддерживает здоровье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Паразиты, такие как ленточные черви и вши, живут на поверхности или внутри других организмов, питаясь их ресурсами и влияя на здоровье хозяина.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бактерии, например в желудке жвачных, помогают переваривать пищу и получают защиту, формируя взаимовыгодные отношения между организмами.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микроорганизмы проводят всю жизнь в непосредственном контакте с другими организмами, выполняя важные функции в питании, размножении и защите хозяина.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 обитания: примеры и особенности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организма и среды: схема взаимосвязей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современные экологические исследования и учебные материалы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Строительство, вырубка лесов и сельское хозяйство изменяют естественные условия обитания, сокращая пространства для многих видов растений и животных.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новых видов и загрязнение воды и воздуха приводят к уменьшению биоразнообразия и нарушают естественные экосистемы.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среду обитания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включает место обитания, пищевые предпочтения и взаимодействия с другими видами, определяя роль организма в экосистеме.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конкуренция между организмами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совпадении ниш возникает конкуренция за ресурсы: свет, питание, воду и пространство, что ограничивает численность видов.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борьба за выживание способствует возникновению адаптаций, позволяющих видам уменьшить конкуренцию и занять новые экологические ниши.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пищевой цепи всегда находятся продуценты — растения, которые преобразуют солнечную энергию в органические вещества.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ними следуют консументы первого порядка — травоядные животные, питающиеся растениями, а затем консументы второго порядка — хищники.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Разлагатели, такие как грибы и бактерии, завершают цепь, превращая органические отходы в минеральные вещества.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 формируются из переплетений цепей, обеспечивая устойчивость и динамику экосистем.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 и пищевые сети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92382"/>
            <a:ext cx="4164900" cy="159858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три разные пищевые цепи из различных экосистем, показывая типичной последовательности видов и их взаимодействия.
</a:t>
            </a:r>
            <a:endParaRPr lang="en-US" sz="1226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различаются по видам и звеньям, отражая сложность и разнообразие экосистем.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пищевых цепей в разных экосистемах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организмов к среде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способен долго обходиться без воды благодаря жиру, запасённому в горбах, который при необходимости преобразуется в воду и энергию. Это помогает выживать в условиях пустыни с редкими осадками.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и его запасы воды
</a:t>
            </a:r>
            <a:endParaRPr lang="en-US" sz="1563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жир и мех белого медведя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имеет плотный подкожный жир и густой мех, которые обеспечивают защиту от холода и помогают сохранять тепло в суровых арктических условиях, где температура опускается до экстремальных значений.
</a:t>
            </a:r>
            <a:endParaRPr lang="en-US" sz="1124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 кактуса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формирует глубокую корневую систему, способную добывать влагу из нижних слоёв почвы. Эта адаптация важна для выживания в засушливых пустынях с ограниченным доступом к воде.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повышает устойчивость экосистем к изменениям климата и внешним воздействиям, поддерживая стабильные природные процессы.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биологического разнообразия для устойчивости экосистем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выполняет определённую функцию: опыление растений, контроль популяции вредителей или разложение органики в почве.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различных видов в экосистеме способствует сохранению баланса и способствует адаптивной способности природных 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обеспечивает сохранение уникальных природных экосистем и мест обитания редких видов.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среды обитания и охрана видов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и национальные законы регулируют защиту исчезающих и охраняемых видов животных и растений.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экологического образования и культуры среди населения способствует формированию ответственного отношения к природе.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может внести вклад в сохранение биоразнообразия, поддерживая экологические инициативы и устойчивое поведение.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взаимосвязь и наша ответственность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и их среды тесно взаимосвязаны, образуя сложные экосистемы. Ответственное отношение к природе жизненно важно для сохранения экологического равновесия и будущего планеты.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2026-05-09T08:05:26Z</dcterms:created>
  <dcterms:modified xsi:type="dcterms:W3CDTF">2026-05-09T08:05:26Z</dcterms:modified>
</cp:coreProperties>
</file>