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любви, памяти и внутреннего мира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Петрарка: поэт раннего Возрождения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XIV века, в котором жил Петрарка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XIV века была временем городов, торговли и учености. Латынь сохраняла престиж, но итальянский язык уже входил в литературу. На этом переломе и вырос Петрарка — поэт, в котором средневековая традиция встретилась с новыми взглядами Возрождения.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 родился 20 июля 1304 года в Ареццо. Детство он провел в Тоскане и Провансе, потому что семья часто переезжала вслед за жизненными обстоятельствами.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воле отца он изучал право, однако юридические занятия не захватили его. Гораздо сильнее Петрарку привлекали книги, стихи и латинские авторы, которых он читал с увлечением.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образование и первые интересы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юности он понял, что хочет посвятить себя не карьере чиновника, а литературе. Именно это раннее увлечение стало основой его будущей славы как поэта и мыслителя.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Авиньон: город, где формировался будущий поэт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Авиньоне, где находилась папская резиденция, Петрарка оказался в среде ученых, духовных лиц и писателей. Здесь он расширил круг чтения и начал пробовать себя в литературе.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научил его внимательно смотреть на людей и замечать разрыв между внешней благочестивостью и живыми чувствами. Такое наблюдение позже стало важной особенностью его поэзии.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Франческо Петрарки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ключевых событий жизни поэта.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Петрарки тесно связана с его поэзией: личные события становились источником главных тем творчества.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Франческо Петрарке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Лаура стала самым известным образом в поэзии Петрарки. Для читателя она остается не только именем женщины, но и символом красоты, к которой стремится лирический герой.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Петрарки любовь не выглядит простой и радостной. Она вызывает восхищение, надежду и счастье, но рядом с ними появляются тревога, сомнение и грусть.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Лаура и тема личного чувства в его поэзии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Лауры соединяет реальность и идеал. Именно это делает стихи Петрарки понятными и сегодня: в них легко узнать сложность человеческих чувств.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как чувство меняет человека изнутри. Поэтому его лирика звучит очень лично: в ней важны не события, а переживания и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«Канцоньере»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показывает, как поэт возвращается к одним и тем же мыслям в разных настроениях и ситуациях.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главная, но рядом с ней постоянно звучат размышления о времени, памяти и внутреннем выборе.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«Канцоньере» Франческо Петрарки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«Канцоньере» как книга переживаний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«Канцоньере» читается как дневник чувств, хотя это не обычные записи о событиях. В стихах важнее всего то, как меняется настроение героя. От строки к строке заметны надежда, радость, тревога и тихая печаль.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в которых слышен живой голос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Петрарки нередко остается один на один со своими мыслями. В этот момент он не только вспоминает любимую, но и оценивает себя. Так поэзия превращается в разговор человека с собственной душой.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размышление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Петрарки не просто фон. Утро, ветер, горы и свет помогают передать состояние человека, который размышляет о любви и времени. Поэтому пейзаж в его стихах часто становится частью внутреннего разговора.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души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Петрарки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самых известных сочинений поэта и их тем.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писал и на латыни, и на итальянском, соединяя ученость с личной лирикой и философскими размышлениями.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Франческо Петрарки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Петрарка пришел к гуманизму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чтение античных авторов сформировало гуманистический взгляд поэта.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древних рукописей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разыскивал забытые латинские рукописи в монастырях и библиотеках, считая, что в них хранится опыт прошлых веков и образцы подлинного мастерства письма.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тексты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Петрарки античные авторы были не только памятниками истории. Он видел в них учителей, которые помогают размышлять о достоинстве человека, долге и нравственном выборе.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как школа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древних книг формировало у Петрарки требовательность к слову, интерес к фактам и умение сопоставлять прошлое с настоящим, не теряя живого взгляда на человека.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мышление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высоко он ценил Цицерона: его ясная речь и точность выражения помогали Петрарке понимать, как мысль превращается в красивый и убедительный текст.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Цицерон и стиль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 на Мон-Ванту как символ внутреннего самопознания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Мон-Ванту в 1336 году стало для Петрарки не просто восхождением в горы. Оно превратилось в редкий для Средневековья разговор человека с самим собой.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 на природу сверху, он задумался о смысле жизни, о душе и о том, как трудно выбрать верный путь. Именно поэтому этот эпизод так часто вспоминают в истории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и итальянский язык в творчестве Петрарки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показывает, что Петрарка одинаково серьезно относился и к ученому труду, и к поэзии, обращенной к личному переживанию.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тексты укрепляли его репутацию ученого, а итальянская лирика сделала его поэтом живого человеческого чувства.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жанрам произведений Франческо Петрарки на основе его литературного наследия
</a:t>
            </a:r>
            <a:endParaRPr lang="en-US" sz="11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и Данте: два разных пути итальянской литературы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строит огромный художественный мир, где личная судьба человека соединяется с верой, наказанием, надеждой и строгим порядком вселенной.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автора стали основой итальянской литературы, но показали два пути: от картины мира к изображению внутренней жизни человека.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Данте сильнее звучат общественные и религиозные темы, а у Петрарки важнее тонкие оттенки настроения, самоанализ и неуверенность.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пишет иначе: его внимание сосредоточено на переживаниях одного человека, его сомнениях, памяти, любви и внутренней борьбе.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Петрарки к гуманизму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чтение античных авторов и размышления о человеке привели Петрарку к гуманистическому взгляду на мир.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 Арква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жизнь среди книг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Арква Петрарка жил спокойно, но не без дела. Он продолжал писать, перечитывать любимых авторов и поддерживать переписку с друзьями, оставаясь верным работе мысли.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поэте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 больших городов он не переставал быть ученым и поэтом. Его смерть в 1374 году завершила жизнь, посвященную чтению, размышлению и слову.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Петрарки на литературу Европы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столетием его стиль становился известнее, а форма сонета — удобнее для новых поэтов, которые искали точность и выразительность.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Петрарки росло постепенно: от чтения в Италии к общеевропейскому признанию его лирики и художественной формы.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европейской литературы XIV–XVI веков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объем показывает, как последовательно поэт исследовал любовь, память и переменчивость чувств, превращая личный опыт в большую книгу о человеке.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366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стихотворений включает «Канцоньере».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Франческо Петрарки «Канцоньере»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Петрарки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творчества Петрарки можно увидеть в нескольких важных открытиях, которые повлияли на европейскую литературу.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укрепил интерес к личности, придал особую ценность сонету и связал поэзию с античной культурой.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Франческо Петрарки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 показал, что литература может говорить не только о событиях, но и о чувствах, памяти и сомнениях. Именно поэтому его творчество стало важным шагом к Возрождению.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Петрарка: поэт, открывший человека заново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2026-05-19T05:53:15Z</dcterms:created>
  <dcterms:modified xsi:type="dcterms:W3CDTF">2026-05-19T05:53:15Z</dcterms:modified>
</cp:coreProperties>
</file>