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Гоголь. «Ревизор»: комедия о страхе, лжи и чиновничьем мире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комедия о городе, где страх и ложь становятся нормой.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«Ревизор» и почему его изучают в школе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пьесы связан с подсказкой Пушкина: Гоголь превратил забавный сюжет в острую сатиру. «Ревизор» помогает увидеть, как смешное раскрывает серьёзные нравственные проблемы общества.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комедии и художественные особенности пьесы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соединяет комедию нравов и комедию положений: смешные ситуации рождаются из страха, недоразумений и самообмана чиновников.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усиливают говорящие фамилии, резкие реплики, преувеличения и повторы, которые делают характеры узнаваемыми уже с первых сцен.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точно передаёт их сущность: у городничего она властная и грубая, у Хлестакова — пустая и хвастливая.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Услужливость чиновников, суетливость жителей и их невежество показывают не отдельных людей, а целый уклад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 как образ всей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 без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есть суд, больница, училища и почта, но всё работает плохо. Учреждения существуют только внешне, а реальной заботы о людях нет.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символ запущенной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Неназванный уездный город становится обобщённым образом чиновничьей России. Через него Гоголь показывает равнодушие, безответственность и привычку скрывать нарушения.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Хлестаков: случайный человек, которого приняли за ревизора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мелкий петербургский чиновник, легкомысленный и зависимый от случая. Он вовсе не похож на строгого проверяющего и сам не понимает, почему его боятся.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Оказавшись без денег в чужом городе, он легко поддаётся чужому отношению. Почтение чиновников быстро превращает его в человека, который начинает играть чужую роль.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им восхищаются, тем смелее его выдумки. Хлестаков лжёт всё уверенно и нелепее, потому что хочет казаться значительнее, чем есть на самом деле.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и чиновники: коллективный портрет пороков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Сквозник-Дмухановский привык держать власть на страхе и взятках. Для него главное — сохранить положение и скрыть собственные нарушения.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заботится не о больных, а о собственной выгоде. Он умеет угождать начальству и даже готов подставить других ради пользы для себя.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Ляпкин-Тяпкин относится к службе небрежно, а закон воспринимает формально. Его поведение показывает привычку жить по удобству, а не по правилам.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Почтмейстер вскрывает чужие письма из любопытства. Этот поступок подчёркивает, что в городе нарушают не только порядок, но и личные границы.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путаница с «ревизором»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которая приводит к всеобщему обману и финальной немой сцене.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трактире и начало недоразумения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застревает в трактире без денег и не может расплатиться. Из-за этого он выглядит подозрительно, хотя на самом деле просто оказался в беде.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чиновников его положение становится удобным поводом для ошибки: бедный и растерянный человек внезапно кажется им важной персоной из Петербурга.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видит в незнакомце и угрозу, и шанс скрыть собственные проступки. Страх заставляет его поверить не фактам, а собственным ожиданиям.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Взятки и показная «забота» в комедии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вместо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передают Хлестакову деньги как будто из вежливости. На деле это скрытые взятки, которыми они стараются обезопасить себя от проверки.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как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угощения и мелкие подарки выглядят дружелюбно, но служат прикрытием корысти. Гоголь показывает, как легко пользу выдают за внимание.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учтивость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 и почтительные обращения звучат нарочито красиво, однако за ними стоит страх разоблачения. Внешняя вежливость скрывает внутреннюю нечестность.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как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взятка не кажется исключением: она стала частью повседневного поведения. Именно поэтому город выглядит нравственно больным и почти неподвижным.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вина персонажей перед «ревизором»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тревога растёт вместе с пониманием собственной нечестности и страха потерять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герой виноват, тем сильнее его паника. Хлестаков почти не боится, потому что не осознаёт всей ситуации.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содержанию комедии Н.В. Гоголя «Ревизор», основанная на анализе характеров персонажей.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как нарицательное явление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— это пустое хвастовство и стремление казаться важнее, чем ты есть. Человек говорит о себе красиво и уверенно, хотя за словами нет настоящих дел.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легко придумывает невероятные истории о знакомствах, успехе и влиянии в Петербурге. Его ложь растёт, потому что окружающие сами хотят верить в его значительность.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пьесы это слово стало нарицательным. Так называют склонность приукрашивать жизнь, обманывать ради впечатления и строить образ, не совпадающий с реальностью.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приёмы Гоголя в пьесе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создаёт комизм через преувеличение, повторение и резкое несоответствие между словами персонажей и действительностью. Даже серьёзные разговоры о службе и взятках звучат нелепо и смешно.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ремарки, жесты и паузы: они показывают страх, суету и растерянность героев. Взрослые чиновники выглядят беспомощно, потому что сами попадают в ловушку собственного страха.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комедии нет положительного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не делает одного героя спасителем, потому что его интересует не частная история, а весь чиновничий мир. Ошибки и слабости есть почти у каждого персонажа.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думают о выгоде, другие боятся, третьи обманывают себя и окружающих. Даже правильные слова часто звучат неискренне, потому что за ними скрывается корысть или желание избежать наказания.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положительного героя усиливает сатиру. Читатель видит, что проблема не в одном человеке, а в целом устройстве жизни, где ложь и страх стали привычными.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характер каждого героя связан с ошибкой, принятием Хлестакова за ревизора и развитием комедийного недоразумения.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по-своему участвуют в недоразумении: одни боятся, другие льстят, третьи используют ситуацию. Это делает ошибку общей и показывает болезнь всего городского мира.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комедия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комедии и «немая сцена»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Хлестакова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облегчённо выдыхает, считая недоразумение законченным. Чиновники ещё не понимают, что были обмануты случайным человеком.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настоящем ревизоре
</a:t>
            </a:r>
            <a:endParaRPr lang="en-US" sz="1509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письмо, которое сообщает о приезде настоящего проверяющего из Петербурга. Это мгновенно разрушает ложную уверенность героев.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застывают в молчании. Этот финал звучит как моральный приговор городу, где страх и обман привели к полному разоблачению.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высмеивает Гоголь в «Ревизоре»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пороки в пьесе связаны между собой и усиливают друг друга. Особенно заметно это в поведении городских чиновников.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не один недостаток, а целая система привычек: страх, ложь и корысть поддерживают друг друга и делают обман нормой.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комедия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 и выразительные детали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способ говорить: городничий звучит резко и властно, Хлестаков — путано и хвастливо, а Земляника — услужливо и сладкоречиво. По речи сразу виден характер.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героев уже подсказывают их черты. Они помогают быстро понять смысл образа и делают сатиру Гоголя более точной и запоминающейся для читателя.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фразы, повторы и обрывки мыслей передают суету и нервозность. Персонажи часто говорят не то, что думают, поэтому их слова звучат комично и тревожно.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 жест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Ремарки, мимика и движения дополняют текст. Благодаря им видно, как страх, растерянность и желание казаться значительным проявляются не только в словах, но и в поведении.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3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страха к разоблачению
</a:t>
            </a:r>
            <a:pPr algn="l" indent="0" marL="0">
              <a:lnSpc>
                <a:spcPct val="80000"/>
              </a:lnSpc>
              <a:buNone/>
            </a:pPr>
            <a:r>
              <a:rPr lang="en-US" sz="273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показывает, как слух, паника и ложь приводят чиновников к полному краху.
</a:t>
            </a:r>
            <a:endParaRPr lang="en-US" sz="273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остаётся важной и сегодня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напоминает, как опасно пытаться казаться лучше, чем ты есть. Такая привычка знакома и современным людям, поэтому пьеса легко понятна школьникам.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учит замечать, как страх перед проверкой, желание понравиться начальству и стремление к показному успеху часто скрывают слабость, неуверенность и нечестность.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остаётся актуальным, потому что напоминает: уважение вызывают не красивые слова и внешний блеск, а честность, ответственность и умение отвечать за свои поступки.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смешная пьеса с серьёзным смыслом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Гоголя смешит, но одновременно заставляет задуматься о лжи, страхе и безответственности. Именно поэтому «Ревизор» остаётся важным произведением и для школьного чтения, и для понимания жизни.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2026-05-22T21:13:59Z</dcterms:created>
  <dcterms:modified xsi:type="dcterms:W3CDTF">2026-05-22T21:13:59Z</dcterms:modified>
</cp:coreProperties>
</file>