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Ивана IV (1547–1584): укрепление царской власти, реформы, опричнина и Ливонская война.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Самодержавие Ивана Грозного: власть царя, реформы и цена перемен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Русское государство к середине XVI века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XVI века вокруг Москвы объединились многие земли, но управление оставалось разным. Местные бояре и наместники имели сильные позиции, а стране требовались общий закон, надежная армия, порядок в налогах и более крепкий центр. В 1547 году Иван IV венчался на царство.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90606" y="3188538"/>
            <a:ext cx="374588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9226" y="3188538"/>
            <a:ext cx="374588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50725" y="1728730"/>
            <a:ext cx="428400" cy="3427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Ивана IV и причины недоверия к боярам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1563700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IV рано потерял родителей и рос во дворцовой атмосфере борьбы за влияние. В детстве он учился не только управлению, но и тому, как быстро меняются союзы при дворе.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трагедия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22325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и народное восстание 1547 года Иван IV воспринял как угрозу своему положению. Эти потрясения усилили его недоверие к знати и стремление опираться на личную власть.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1547 года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50725" y="21482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власть окружали разные боярские кланы. Будущий царь видел, как соперничество за должности и влияние способно расшатать порядок, и относился к знати настороженно.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Боярские группировки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Венчание на царство в 1547 году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Царский титул как новый уровень статуса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1547 году Иван IV стал первым русским царем. Новый титул отделял его от прежних великих князей и подчеркивал высокий уровень власти, близкий к авторитету сильнейших монархов Европы.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и государственная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Венчание на царство прошло в Успенском соборе Московского Кремля. Церемония связывала власть государя с авторитетом православной церкви, показывая, что правление имеет особое значение и поддержку свыше.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первые годы правления Иван IV опирался на Избранную раду — группу ближайших советников. Среди известных участников были Алексей Адашев, протопоп Сильвестр и митрополит Макарий.
</a:t>
            </a:r>
            <a:endParaRPr lang="en-US" sz="1285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1540–1550-х годах они помогали царю проводить преобразования. Их роль особенно заметна в том, что управленческие решения обсуждались и согласовывались, а не принимались только единолично.
</a:t>
            </a:r>
            <a:endParaRPr lang="en-US" sz="1256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Избранная рада — круг ближайших помощников царя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возникло сотрудничество государя и советников ради укрепления государства. Оно помогало проводить реформы, нацеленные на более упорядоченное управление страной и усиление порядка.
</a:t>
            </a:r>
            <a:endParaRPr lang="en-US" sz="122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906145"/>
            <a:ext cx="4348200" cy="24490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реформы 1550-х годов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меняли суд, управление на местах, церковные правила и устройство войска, делая страну более единообразной.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реформ укреплял управление через центр, усиливал контроль и делал порядок более единым по всей территории.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истории России, XVI век.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укреплялось самодержавие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усиления личной власти: от ослабления бояр до опричнины.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усиления и ослабления власти при Иване IV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1560-х личная власть царя заметно ужесточилась через опричнину, а затем страна столкнулась с нарастающими трудностями.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политики совпадали с переломами в судьбе государства: после подъема пришел длительный кризис, затронувший управление, хозяйство и общественную жизнь.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периодам — учебные материалы по истории России, XVI век (значения на графике условные: 3—подъем, 1—ослабление).
</a:t>
            </a:r>
            <a:endParaRPr lang="en-US" sz="111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Судебник 1550 года и порядок в стране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Судебник 1550 года стал новым сводом законов Русского государства. Он усилил роль центрального суда и закрепил правила, по которым должны рассматриваться дела, уменьшая произвол на местах.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крестьян сохранялся переход в Юрьев день, однако условия жизни становились все более зависимыми от землевладельцев и государства. Так правовые нормы поддерживали централизацию власти.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ограничивал злоупотребления местных чиновников и подчеркивал ответственность за преступления. Это делало управленческую систему более строгой и предсказуемой для населения.
</a:t>
            </a:r>
            <a:endParaRPr lang="en-US" sz="1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8863"/>
            <a:ext cx="8416500" cy="210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реформа и появление стрельцов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7125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1550 году было создано стрелецкое войско — первая постоянная вооруженная сила Русского государства. Стрельцы получали жалованье и служили по установленным правилам, что делало армию более управляемой.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1900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усиливалось значение огнестрельного оружия и артиллерии. Дворянское ополчение тоже организовывалось строже, потому что государству нужна была надежная сила для больших войн.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Ливонская война: долгий и тяжелый конфликт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74050" y="1204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Русское государство начало Ливонскую войну, рассчитывая укрепить позиции в районе Балтийского моря. Первые успехи поддерживали надежды на быстрый результат и контроль над важными территориями.
</a:t>
            </a:r>
            <a:endParaRPr lang="en-US" sz="1019" dirty="0"/>
          </a:p>
        </p:txBody>
      </p:sp>
      <p:sp>
        <p:nvSpPr>
          <p:cNvPr id="10" name="Text 3"/>
          <p:cNvSpPr txBox="1"/>
          <p:nvPr/>
        </p:nvSpPr>
        <p:spPr>
          <a:xfrm>
            <a:off x="4174050" y="758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1558 — начало войны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174050" y="2606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против Ивана IV выступили Польша, Литва и Швеция. Силы коалиции увеличили давление на страну и усложнили ведение войны одновременно на нескольких направлениях.
</a:t>
            </a:r>
            <a:endParaRPr lang="en-US" sz="1019" dirty="0"/>
          </a:p>
        </p:txBody>
      </p:sp>
      <p:sp>
        <p:nvSpPr>
          <p:cNvPr id="12" name="Text 5"/>
          <p:cNvSpPr txBox="1"/>
          <p:nvPr/>
        </p:nvSpPr>
        <p:spPr>
          <a:xfrm>
            <a:off x="4174050" y="2160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Дальнейшее расширение противников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174050" y="4008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Длительный конфликт потребовал больших средств и людских ресурсов, усилил хозяйственные трудности. К концу правления стало очевидно, что затяжная война ухудшала положение государства.
</a:t>
            </a:r>
            <a:endParaRPr lang="en-US" sz="1019" dirty="0"/>
          </a:p>
        </p:txBody>
      </p:sp>
      <p:sp>
        <p:nvSpPr>
          <p:cNvPr id="14" name="Text 7"/>
          <p:cNvSpPr txBox="1"/>
          <p:nvPr/>
        </p:nvSpPr>
        <p:spPr>
          <a:xfrm>
            <a:off x="4174050" y="3562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лет боёв и итог к концу правления (1558–1584)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723678"/>
            <a:ext cx="4348200" cy="22955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Опричнина: особые порядки и их последствия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Опричнина изменила систему управления и усилила прямой контроль царя, но вызвала репрессии и разорение многих территорий.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Система, где власть опричников опиралась на прямое подчинение царю, ускоряла решения, но одновременно ломала привычную жизнь и подрывала хозяйство.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истории России, XVI век.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действий опричнины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Подозрение в нелояльности → решение царя → конфискации и наказания → переселения → перераспределение имущества.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1570 год связан с разорением Новгорода: жителей подозревали в измене, город лишался людей, части имущества и торговых связей.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1570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жестокие действия опричников стали известным примером того, как страх использовался для удержания власти.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истории России, XVI век.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опричнины для страны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учебной картине последствий отдельно отмечаются тяжёлые потери хозяйства и сокращение числа жителей в некоторых районах.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усиление личной власти сопровождалось разнородными ударами по экономике, людям и общественным отношениям.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истории России, XVI век.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IV исходил из представления, что власть царя дана Богом. Такая идея помогала объяснять необходимость повиновения и укрепляла авторитет государя.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Царь, церковь и идея богоустановленной власти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царь сохранял контроль над церковной сферой и использовал её авторитет. Так укреплялось самодержавие: государство и церковь становились опорой друг для друга.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Стоглавый собор 1551 года закрепил единые церковные правила. Это усилило порядок и единообразие в духовной жизни, а значит — поддерживало общегосударственную дисциплину.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Ивана Грозного в истории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IV в народной памяти и в учебных материалах часто описывают как правителя, сочетавшего реформы и жёсткие меры. Прозвище «Грозный» связывают не только с характером, но и с запугивающей политикой.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образ царя остаётся двойственным: с одной стороны, при нём усиливалось государство, с другой — действовали очень суровые способы управления. Эти противоречия заметны и в символике кремлевской власти и образах царской власти.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правления Ивана IV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изменения связаны с усилением управления и появлением постоянных институтов, а отрицательные — с последствиями войн и репрессий.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итогов подчёркивает связь: укрепление власти происходило не только через реформы, но и через тяжёлые потери общества.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истории России, XVI век.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Ивана Грозного показало, что власть царя в России могла становиться очень сильной и почти неограниченной, влияя на решения в управлении, войске и суде.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опыт стал примером централизованного управления: менялись правила, появлялись новые механизмы контроля и постоянные элементы военной силы.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правление Ивана IV важно для истории России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эпоха Ивана IV остаётся важной темой школьного курса: она помогает понять, что даже «укрепление государства» может иметь серьёзную цену для общества.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история этого времени показывает опасность произвола и террора: жесткие методы подрывали доверие, усиливали страх и разрушали привычную жизнь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IV укрепил централизованное Русское государство и расширил роль царской власти, проведя важные реформы. Но эти изменения сопровождались опричниной, жестокими репрессиями, войной и хозяйственными потерями.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Самодержавие Ивана Грозного: главный вывод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2026-05-14T15:12:54Z</dcterms:created>
  <dcterms:modified xsi:type="dcterms:W3CDTF">2026-05-14T15:12:54Z</dcterms:modified>
</cp:coreProperties>
</file>