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Граубин «Сон»: тихое и доброе стихотворение о ночном отдыхе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вечер, тихий сон и радость нового утра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Граубин писал для детей ясно и просто, поэтому его стихи легко слушать и читать вслух. «Сон» особенно близок первоклассникам: в нём узнаются вечер, усталость, тишина комнаты и спокойное ожидание сна.
</a:t>
            </a:r>
            <a:endParaRPr lang="en-US" sz="1364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Граубин и его стихотворение «Сон»
</a:t>
            </a:r>
            <a:endParaRPr lang="en-US" sz="279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подходит к концу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ощущается обычный дневной ритм: дела завершены, и становится ясно, что пора отдыхать.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вечерняя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комнате всё стихает, движения замедляются, и появляется спокойное ожидание ночи.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дремота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постепенно успокаивается, закрывает глаза и мягко погружается в сонное состояние.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возвращает бодрость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приходит новое утро, а вместе с ним — силы, свежесть и хорошее настроение.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 стихотворении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свет и знакомые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комната кажется особенно уютной: мягкий свет, подушка, одеяло и любимые игрушки создают спокойный вечерний уголок. Здесь всё готово к отдыху, и даже самые обычные предметы будто становятся тише и добрее.
</a:t>
            </a:r>
            <a:endParaRPr lang="en-US" sz="1177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легко уснуть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домашнее тепло, где ничего не тревожит и не мешает заснуть. Тихие шаги, ровный полумрак и порядок в комнате помогают почувствовать безопасность. Такой вечер похож на добрую паузу перед новым днём.
</a:t>
            </a:r>
            <a:endParaRPr lang="en-US" sz="1147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комната перед сном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ребёнок перед сном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стихотворения — ребёнок, который устал после длинного дня и постепенно готовится ко сну. Его состояние передано мягко и спокойно, без спешки и тревоги.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его чувства: желание отдохнуть, тишина в мыслях и тихая радость оттого, что рядом знакомый домашний уют. Всё вокруг словно помогает уснуть.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понятен младшим школьникам, потому что вечерние переживания знакомы каждому: день заканчивается, тело устало, а глаза сами хотят закрыться.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состояние героя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обычный вечер постепенно переходит в ночной покой.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750" y="1298100"/>
            <a:ext cx="28710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750" y="3167775"/>
            <a:ext cx="28710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42260"/>
            <a:ext cx="368100" cy="294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54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стихотворении не страшная, а спокойная и ласковая. Она приносит тишину, когда всё вокруг готовится к отдыху и становится особенно мягким.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Полумрак комнаты создаёт ощущение уюта и защищённости. Свет здесь не яркий, а спокойный, поэтому вечер кажется тёплым и совсем не тревожным.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Ровное дыхание передаёт момент, когда ребёнок уже почти спит. Этот образ очень тихий, но он ясно показывает, как сон приходит медленно и бережно.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звучит почти как отдельный герой текста. Она убаюкивает, замедляет мысли и помогает почувствовать, что день уже закончился и пора спать.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сон похож на доброго друга: он приходит вовремя, убирает усталость и дарит отдых. Он не пугает, а мягко успокаивает и уводит в тишину.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этот образ особенно понятен, потому что сон всегда связан с кроватью, подушкой, тёплым одеялом и заботой взрослых, которые желают спокойной ночи.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добрый помощник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спокойное и ласковое: в нём нет шума, спешки или тревожных событий. Всё звучит ровно, как тихий вечерний разговор перед сном.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немного сказочности: сон кажется почти живым и очень добрым. Из-за этого обычный вечер становится похожим на маленькое чудо.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 создаёт ощущение, будто весь мир говорит шёпотом. Это настроение помогает читателю расслабиться и почувствовать уют детской комнаты.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Граубин использует простые и понятные слова, поэтому стихотворение легко читать вслух даже первоклассникам. Смысл сразу ясен, а образы возникают без труда.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короткие строки делают текст похожим на тихую песенку. Его приятно слушать, и многие строчки быстро запоминаются сами собой.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тишина описаны как добрые силы, которые приходят в дом. Благодаря этому обычные слова звучат тепло, нежно и очень выразительно.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уже почти закончился, и ребёнок чувствует приятную усталость. Хочется снять с плеч дневные заботы, присесть на кровать и просто помолчать. Комната становится тише, а глаза сами ищут покой.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усталость после дня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мысли становятся медленнее и спокойнее. Ребёнок закрывает глаза, слушает тишину и будто плывёт в сон. Всё вокруг кажется мягким и добрым, как тёплое одеяло перед отдыхом.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погружение в дремоту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ребёнок перед сном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телу восстановиться после дня: мышцы отдыхают, а силы возвращаются. После хорошего сна человеку легче просыпаться и заниматься делами без лишней усталости.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отдыхает не только тело, но и внимание. Если человек не выспался, ему труднее сосредоточиться, запоминать новое и спокойно реагировать на события.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влияет и на настроение. Когда он был крепким и спокойным, человек чаще чувствует себя бодрым, добрым и готовым к игре, учёбе и общению.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эта важная мысль передана через тишину, уют и покой. Сон показан как добрый помощник, который бережно возвращает человеку силы.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 важен для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обычного вечера к миру мечты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дневного бодрствования к сну в стихотворении Г. Граубина «Сон».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красоту простого вечера: тихой комнаты, мягкого света и спокойных движений. Именно из таких мелочей складывается ощущение уюта и безопасности.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сон — не пустая пауза, а важная часть дня. Во время отдыха человек набирается сил, чтобы утром снова быть бодрым и внимательным.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полезно беречь свой режим. Когда ребёнок вовремя ложится спать, вечер проходит спокойно, а утро начинается легче и радостнее.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стихотворение учит доброму отношению к себе. Важно не спешить, слушать усталость и позволять телу и мыслям отдыхать без лишнего шума.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мир, хорошо знакомый ребёнку: кроватка, подушка, тёплое одеяло и тихая комната. Всё это создаёт ощущение заботы и домашнего тепла.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делает текст очень близким младшим школьникам. Он похож на собственный вечер каждого ребёнка, когда день уже позади, а впереди — спокойный сон.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детства в стихотворении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463" y="1652950"/>
            <a:ext cx="320175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91200"/>
            <a:ext cx="438000" cy="35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91200"/>
            <a:ext cx="438000" cy="35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стихотворении не пугает, а успокаивает. Она помогает почувствовать, как вечер медленно переходит в сон и делает комнату особенно уютной.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связан с домом, постелью и заботой взрослых. Благодаря ему сон воспринимается как тёплый и безопасный отдых после долгого дня.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Дремота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Дремота показывает, как ребёнок постепенно засыпает. Это мягкое состояние между бодрствованием и сном, когда мысли становятся тише и медленнее.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чувствуется в спокойном вечере и добром отношении к ребёнку. Она делает сон не только отдыхом, но и моментом душевного покоя.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понимания текста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построен на понятных картинах. Ребёнок легко представляет вечернюю комнату, тёплую постель и сон, который приходит тихо и без спешки.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плавный, почти убаюкивающий. Он напоминает колыбельную, поэтому строки приятно слушать вслух и нетрудно повторять по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знакомых чувств и простых слов. Благодаря этому смысл быстро запоминается, а доброжелательное настроение остаётся в памяти надолго.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вечерний ритуал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знает момент, когда день закончился и хочется поскорее лечь в постель. В стихотворении этот обычный вечер показан спокойно и очень по-доброму.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узнаёт каждый школьник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узнать свои привычные вещи: подушку, одеяло, тихую комнату и сонные мысли. Поэтому стихотворение кажется не далёким, а почти домашним.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повседневной жизнью ребёнка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один вечерний эпизод автор подчёркивает: сон нужен каждому, чтобы отдыхать, крепнуть и встречать утро спокойно.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 стихотворении показывает, как сон возвращает человеку покой, силы и добрые мечты.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Г. Граубина «Сон»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красота стихотворения «Сон»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Г. Граубина показывает, что даже самый обычный вечер может быть тёплым и красивым. В нём сон становится добрым другом, а тишина — началом спокойного утра.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2026-05-23T23:49:42Z</dcterms:created>
  <dcterms:modified xsi:type="dcterms:W3CDTF">2026-05-23T23:49:42Z</dcterms:modified>
</cp:coreProperties>
</file>