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jpe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урока: размножение, образование гамет, оплодотворение
</a:t>
            </a:r>
            <a:endParaRPr lang="en-US" sz="2506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размножения и ключевые процессы образования половых клеток и их слияния.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размножения в природе и жизни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обеспечивает выживание видов и передачу генетического материала. Различают два способа: половое и бесполое. Это важно для понимания эволюции, генетики и экологии.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способ требует двух родителей, которые образуют гаметы — мужскую и женскую клетки, несущие наследственную информацию.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половое размножение?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этих гамет в процессе оплодотворения приводит к появлению нового организма с уникальным набором признаков.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потомства способствует адаптации и разнообразию видов в природе.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устроены и где образуются гаметы?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гамет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— клетки с половинным числом хромосом, специализированные для размножения. Они отличаются по форме и функциям у мужских и женских особей.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образования и процесс гаметогенеза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Образуются гаметы в половых железах: мужские — в семенниках, женские — в яичниках. Процесс гаметогенеза происходит через мейоз, обеспечивающий генетическую вариативность.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мейозе происходит редукция хромосом вдвое, а митоз сохраняет стабильный набор хромосом.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Графическое сравнение митоза и мейоза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создаёт генетическое разнообразие за счёт двух делений и четырёх уникальных клеток.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человека, 2023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Сперматозоиды формируются из половых клеток в семенниках с наступлением пубертата под влиянием гормонов.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Яйцеклетки закладываются у девочки ещё в эмбриональном периоде и созревают с началом полового созревания.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Сперматогенез — непрерывный процесс, а овогенез — циклический с периодами покоя.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этих процессов осуществляется гормонами гипофиза, которые координируют деятельность половых желез.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у человека: особенности образования
</a:t>
            </a:r>
            <a:endParaRPr lang="en-US" sz="224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сперматозоида и яйцеклетки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сперматозоида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 — небольшая клетка с головкой, содержащей ДНК, и длинным жгутиком, который обеспечивает активное движение в среде женских половых путей.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яйцеклетки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— крупная и неподвижная клетка с запасом питательных веществ и плотной оболочкой, обеспечивающей защиту и питание будущего эмбриона.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мейоза — сложный процесс деления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деления клетки с двумя этапами и образованием гамет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роль гамет у растений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Пыльники — мужские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пыльниках образуются мужские гаметы — пыльцевые зёрна, которые разносятся ветром или насекомыми для опыления.
</a:t>
            </a:r>
            <a:endParaRPr lang="en-US" sz="1105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Завязь и женские гаметы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гаметы возникают в завязи цветка, образуя яйцеклетки, готовые к оплодотворению.
</a:t>
            </a:r>
            <a:endParaRPr lang="en-US" sz="1105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двойного оплодотворения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цветковых растений двойное оплодотворение: одно ядро пыльцы сливается с яйцеклеткой, другое — с центральной клеткой, что способствует развитию зародыша и эндосперма.
</a:t>
            </a:r>
            <a:endParaRPr lang="en-US" sz="110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00" y="2057775"/>
            <a:ext cx="295050" cy="33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901" y="2382146"/>
            <a:ext cx="322200" cy="257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28274"/>
            <a:ext cx="322200" cy="32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мужских и женских гамет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информация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Сперматозоиды несут половину хромосом отца, а яйцеклетки — половину от матери, вместе формируя полный набор генов.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Сперматозоиды оснащены жгутиком для активного движения к яйцеклетке, необходимого для оплодотворения.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Яйцеклетки крупнее, содержат питательные вещества и защитную оболочку для обеспечения развития будущего зародыша.
</a:t>
            </a:r>
            <a:endParaRPr lang="en-US" sz="106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процесса оплодотворения у человека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при оплодотворении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Зигота: образование и дальнейшее развитие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слияния гамет образуется зигота — клетка с диплоидным набором хромосом, которая содержит полный генетический материал будущего организма.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начинает многократное деление путём митоза, постепенно превращаясь в зародыш, затем в полноценный организм с уникальными наследственными признаками.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085604"/>
            <a:ext cx="4000500" cy="21943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отличия между половым и бесполым размножением по ключевым признакам и примерам организмов.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и бесполые способы размножения: сравнение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создаёт генетическое разнообразие, бесполое — обеспечивает быстрое распространение одинаковых организмов.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биологии
</a:t>
            </a:r>
            <a:endParaRPr lang="en-US" sz="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внешнего и внутреннего оплодотворения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происходит внутри организма самки, обеспечивает защиту и условия для развития потомства, характерно для млекопитающих и птиц.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оплодотворение проходит вне тела самки, обычно в воде, где сперматозоиды и яйцеклетки встречаются свободно, например у рыб и амфибий.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внутреннего оплодотворения — высокий уровень выживаемости потомства благодаря контролируемой среде и питательной поддержке.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318897"/>
            <a:ext cx="4039800" cy="191890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митозом и мейозом представлены по числу делений, количеству клеток и генетическому материалу.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процессов митоза и мейоза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поддерживает стабильность организма, мейоз обеспечивает генетическое разнообразие и подготовку к размножению.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общей биологии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Гермафродитизм: особенности и примеры у животных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Гермафродиты обладают как мужскими, так и женскими половыми органами, что позволяет им самостоятельно или с партнёром производить потомство.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дождевой червь, который выделяет сперматозоиды и яйцеклетки одновременно, повышая шансы на размножение в ограниченных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и примеры бесполого размножения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 у 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размножаются методом двоичного деления, при котором одна клетка делится на две идентичные. Этот способ позволяет быстро увеличивать численность популяции.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у дрожжей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размножаются бесполым путём почкования — новая клетка формируется как вырост на материнской, постепенно отделяясь и становясь самостоятельной.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у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размножаются вегетативным способом, например, лук и картофель используют луковицы или клубни, что обеспечивает быстрое и массовое распространение вида.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млн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эволюции, поддерживаемых половым размножением, способствовали развитию разнообразия жизни на Земле.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 эволюционных процессов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способствует генетическим комбинациям, которые улучшают приспособленность видов к меняющимся условиям и способствуют их выживанию.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Бесплодие часто вызвано нарушениями в образовании гамет или их взаимодействии при оплодотворении, что требует медицинского вмешательства.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лечения включают медикаментозную терапию и хирургическое устранение проблем в половых железах или путях.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Вспомогательные технологии, такие как ЭКО и ИКСИ, помогают преодолеть сложности оплодотворения и увеличить шансы на зачатие.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ежегодно проводится свыше 110 000 циклов ЭКО, что свидетельствует о востребованности и эффективности таких методов.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репродуктивной системы и медицинские технологии
</a:t>
            </a:r>
            <a:endParaRPr lang="en-US" sz="22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Размножение, образование гамет и оплодотворение обеспечивают продолжение жизни и генетическое разнообразие. Изучение этих процессов имеет важное значение для медицины и охраны природы.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размножения для жизни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2026-05-09T13:26:17Z</dcterms:created>
  <dcterms:modified xsi:type="dcterms:W3CDTF">2026-05-09T13:26:17Z</dcterms:modified>
</cp:coreProperties>
</file>