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Островский: драматург, который создал русский театр правды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открыл сцене настоящую русскую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XIX века: время перемен и нового театра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быстрых перемен: отмена крепостного права, рост городов и торговли, укрепление реализма в литературе. Театр всё чаще говорил о живых общественных проблемах, а не только о вымышленных историях.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складывались детство, семья и образование Островского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в Москве в семье судебного чиновника и вырос в Замоскворечье, где с детства видел купеческий быт и городские нравы.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и университете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Московскую гимназию и учился на юридическом факультете Московского университета, но не завершил обучение, выбрав другой жизненный путь.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суде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суде дала ему знание живой речи, бытовых споров и повседневных привычек разных слоёв общества — всё это позже стало основой его пьес.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Островского в литературу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коммерческом суде каждый день открывала Островскому мир торговых дел, семейных споров и человеческих слабостей, которые он позже точно перенёс на сцену.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1847 году он начал печатать первые произведения, а широкую известность получил после пьесы «Свои люди — сочтёмся!», где сразу проявился его сатирический взгляд.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пьесы показали его как наблюдательного автора: он заметил жадность, лицемерие и обман, но передал их через живые детали и узнаваемые характеры.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 как целый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Замоскворечье Островский видел дома, где всё подчинялось строгим правилам, семейному авторитету и деловым расчётам. Такие интерьеры и нравы позже стали узнаваемой основой его пьес.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слышна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узких улицах старой Москвы он слышал разговоры купцов, приказчиков и соседей. Эта повседневная речь помогла ему сделать персонажей правдоподобными и очень точными.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сцены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дало драматургу не только характеры, но и образ старой Москвы с купеческими зданиями, лавками и особой атмосферой. Именно такой фон помогает представить мир его произведений.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— мир, который вошёл в пьесы Островского
</a:t>
            </a:r>
            <a:endParaRPr lang="en-US" sz="23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Островского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 обличает обман и семейную корысть, показывая, как стремление к наживе разрушает доверие между близкими людьми.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раскрывает конфликт личности и жестокой среды, в которой человеку трудно сохранить свободу, достоинство и право на правду.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 показывает судьбу девушки, зависимой от чужой воли и денег, когда любовь сталкивается с расчётом и социальным неравенством.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 и «На всякого мудреца довольно простоты» дополняют этот ряд сатирой, остроумными диалогами и точным изображением человеческих слабостей.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пьесы Островского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учебное сравнение того, какие пьесы чаще всего вспоминают и обсуждают.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и «Бесприданница» занимают лидирующие позиции, потому что именно они чаще всего становятся школьными и театральными произведениями.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материалам презентации; данные условные.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«Гроза»: конфликт свободы и власти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живёт в доме, где её постоянно контролируют, а страх и жестокость становятся частью обычной жизни. Именно поэтому её внутренний протест звучит особенно сильно.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может мириться с ложью и подавлением чувств. Для неё честность — не слабость, а единственный способ остаться собой в душной атмосфере дома.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грозы объединяет природу и человеческие переживания: внешняя буря отражает душевное напряжение, а финал подчёркивает трагедию несвободы.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«Бесприданница»: трагедия зависимой судьбы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Огудалова оказывается без защиты в мире, где судьбу человека часто решают деньги, расчёт и положение в обществе, а не чувства и доброта.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мечта о любви сталкивается с холодной реальностью: вокруг неё каждый по-своему оценивает выгоду, а искренность оказывается почти беззащитной.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показывает, как социальная зависимость лишает героиню возможности выбирать и постепенно разрушает надежду на личное счастье.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и их центральные конфликты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важные пьесы Островского по году и главной 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пьесах бытовой сюжет ведёт к нравственному выбору героя, поэтому частная история становится общей картиной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литературной традиции и общепринятой хронологии пьес А. Н. Островского.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Островского как типы русской жизни
</a:t>
            </a:r>
            <a:endParaRPr lang="en-US" sz="2851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хозяева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часто показывает людей, для которых главное — дело, деньги и порядок в доме. Через их речь и привычки видно, как власть в семье переходит к тому, кто распоряжается средствами.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у драматурга нередко говорят сухо, осторожно и по правилам. В их поведении заметны зависимость от должности, страх ошибки и желание выглядеть важнее, чем они есть на самом деле.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Мечтатели и честные люди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персонажей есть те, кто ищет правду, любовь и свободу, но сталкивается с грубой действительностью. Их внутренний выбор делает пьесы Островского особенно напряжёнными и человечными.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Хитрецы и самодуры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строят отношения на обмане, давлении и выгоде. Они резко говорят, легко унижают других и создают вокруг себя атмосферу страха, из-за которой конфликт в пьесе быстро обостряется.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пьесах Островского
</a:t>
            </a:r>
            <a:endParaRPr lang="en-US" sz="253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спокойного быта к нравственному перелому и финалу, особенно заметному в «Грозе» и «Бесприданнице».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внимательно слушал живую речь купцов, чиновников и горожан, поэтому его диалоги звучат естественно и узнаваемо, как разговоры людей на улице или дома.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героев часто встречаются пословицы, повторения, обращения и простые слова. Эти детали помогают сразу понять характер персонажа, его настроение и привычный круг общения.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не украшает действительность и не делает её идеальной. Он показывает и смешные, и неприятные стороны жизни, чтобы зритель видел правду, а не красивую выдумку.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точной речи и бытовым подробностям пьесы превращаются в правдивую картину эпохи. Именно поэтому реализм Островского воспринимается как очень живой и убедительный.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Островского и реализм в драматургии
</a:t>
            </a:r>
            <a:endParaRPr lang="en-US" sz="28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русский театр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создал основу национального театрального репертуара: его пьесы долго не сходили со сцены и помогали театру говорить о жизни обычных людей понятным и точным языком.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для него стала связь с Малым театром в Москве. Именно там его драматургия получила сильное сценическое воплощение, а реалистическая игра актёров стала особенно заметной.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Островского называют основателем национальной драмы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перенёс в центр сцены русскую повседневность: семейные споры, купеческий быт, служебные отношения и моральный выбор обычных людей, а не только героев из далёких стран.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заменили условные сюжеты узнаваемыми характерами и живой разговорной речью. Зритель видел на сцене людей своего времени и понимал, что их проблемы ему знакомы.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показал, что театр может быть не только развлечением, но и серьёзным разговором о справедливости, достоинстве и ответственности. Поэтому его считают создателем национальной драматургической традиции.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пьесах Островского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часто связывают частную жизнь героя с ожиданиями семьи, общества и материальным расчётом.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общественное давление сильнее всего управляют поступками персонажей; именно отсюда чаще всего возникает конфликт.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Островского: «Гроза», «Бесприданница», «Свои люди — сочтёмся!», «Лес», «На всякого мудреца довольно простоты».
</a:t>
            </a:r>
            <a:endParaRPr lang="en-US" sz="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пьесы: новые темы и новые герои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Островский расширяет круг персонажей: рядом с купцами появляются дворяне, чиновники и люди искусства. Это делает пьесы более разнообразными и ближе к сложной жизни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«Лес», «Таланты и поклонники» и «Без вины виноватые» особенно важны театр, успех, честолюбие и зависимость от денег. Герои часто выбирают между выгодой и честью.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всё сильнее интересуется судьбой творческого человека. Он показывает, что талант нуждается не только в даровании, но и в поддержке, трудe и внутренней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и творчества Островского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Н. Островском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жизненные наблюдения постепенно превратились в крупные пьесы и признание драматурга.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опыт, служба в суде и успех ключевых пьес постепенно сформировали Островского как главного драматурга своего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Островского сегодня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входят в школьную программу, потому что помогают понять, как строится конфликт и почему разные люди по-разному ведут себя в трудной ситуации.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до сих пор ставят в театрах. Современным зрителям интересны живые характеры, ясные диалоги и ситуации, в которых легко узнать человеческие слабости и достоинства.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денег, семьи, справедливости и личной свободы не устарели. Они по-прежнему важны для подростков и взрослых, потому что касаются повседневных решений и отношений между людьми.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учит замечать, как слова и поступки раскрывают человека. Поэтому его драматургия остаётся полезной не только для уроков литературы, но и для понимания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театр, который говорит правду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сделал сцену местом честного разговора о жизни, людях и выборе. Его пьесы и сегодня помогают увидеть, как важно сохранять достоинство, когда вокруг давят страх и выгода.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2026-05-23T01:19:18Z</dcterms:created>
  <dcterms:modified xsi:type="dcterms:W3CDTF">2026-05-23T01:19:18Z</dcterms:modified>
</cp:coreProperties>
</file>