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городского района: ключевые темы для обсуждения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55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вызовы, социальная безопасность и качество жизни в микрорайонах.
</a:t>
            </a:r>
            <a:endParaRPr lang="en-US" sz="276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усиливает нагрузку на инфраструктуру и обостряет острые социальные и экологические проблемы, требующие системного подхода и обновлённого проектирования.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микрорайоны: формирование контекста проблем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763" y="2535418"/>
            <a:ext cx="2601643" cy="2002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913" y="2535418"/>
            <a:ext cx="2601643" cy="2002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063" y="2535418"/>
            <a:ext cx="2601643" cy="200206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мусор: масштабы экологической проблемы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несанкционированных свалок с 2020 года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незаконных свалок увеличилось на 17% из-за недостатка контейнеров и нерегулярного вывоза отходов. Это ухудшает санитарное состояние и вызывает недовольство жителей.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урн и её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на одного контейнера приходится 250 жителей вместо рекомендуемых 100, что ведёт к скоплению мусора на улицах и приганяет санитарные риски для населения.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экологического просвещения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знаний о сортировке и переработке отходов снижает эффективность сборки мусора, усиливая проблему мусорных накоплений и ухудшая облик микрорайона.
</a:t>
            </a:r>
            <a:endParaRPr lang="en-US" sz="9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Изношенное дорожное покрытие составляет около 30% улиц, не соответствует нормативам и создает повышенный риск ДТП для всех участников движения.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тротуаров и плохое освещение особенно опасны для пешеходов в темное время суток, что увеличивает вероятность несчастных случаев.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дорожной разметки усугубляют ситуацию, делая пересечение проезжей части сложным для велосипедистов и пешеходов, особенно уязвимых групп.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дорогами и тротуарами: влияние на безопасность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краж связано с социально-экономическими факторами, в то время как снижение бытовых преступлений свидетельствует о частичной эффективности профилактики.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уязвимых районов помогает направить ресурсы полиции для снижения преступности и повышения безопасности жителей.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статистика МВД РФ, 2018–2023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преступности: статистика по районам (2018–2023)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парковых территорий на тысячу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микрорайоне благоустроенных зелёных зон в три раза меньше рекомендуемого Всемирной организацией здравоохранения минимума. Это ограничивает возможности для отдыха и снижает качество воздуха.
</a:t>
            </a:r>
            <a:endParaRPr lang="en-US" sz="983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городского теплового эффекта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деревьев приводит к повышению температуры и усилению шумового загрязнения, ухудшая экологическую обстановку в районе.
</a:t>
            </a:r>
            <a:endParaRPr lang="en-US" sz="105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уязвимые группы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пожилые страдают из-за отсутствия доступа к природным уголкам, что сказывается на их физическом и психологическом здоровье.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зелёных зон: экологические и социальные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205689"/>
            <a:ext cx="3848986" cy="18036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различия в доступе к безопасности, зелёным зонам и спортивной инфраструктуре в ключевых районах Москвы.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 развитой зелёной и спортивной инфраструктурой показывают лучшие показатели безопасности и качества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Мосгорстат,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Рейтинги комфорта жизни: сравнение московских районов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Фоновый уровень шума в центральных районах превышает санитарные нормативы на 30%, создавая неблагоприятные условия для жителей.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41% населения испытывает хронические нарушения сна и ухудшение концентрации из-за постоянного шума от транспорта и строительных работ.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жалуются на повышенную раздражительность и трудности с подготовкой к учёбе, что снижает их успеваемость.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шума — уличный транспорт, строительные площадки и торговые точки, расположенные вблизи жилых домов.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Шумовое загрязнение: масштабы и последствия для здоровья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образования несанкционированных свалок: схема причин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причин возникновения мусорных свалок в районе.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Пиковые пассажиропотоки превышают вместимость транспорта на 35%, что ухудшает комфорт и задерживает передвижение жителей.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Интервалы между автобусами увеличились вдвое за последние три года, снижая доступность общественного транспорта для жителей района.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качество освещения на остановках вызывает опасения у школьников и ухудшает безопасность в вечернее время суток.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общественного транспорта и мобильности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913" y="2535418"/>
            <a:ext cx="2601643" cy="2002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и ограничения спортивной и развлекательной инфраструктуры в районе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спортивных объектов ограничивает выбор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функционирует только одна спортивная площадка на каждые четыре требуемых по нормативу. Это ограничивает возможности подростков для занятий спортом и формирования здорового образа жизни, снижая их физическую активность и мотивацию к тренировкам.
</a:t>
            </a:r>
            <a:endParaRPr lang="en-US" sz="86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Переполненность кружков и секций снижает 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кружки часто перегружены, из-за чего многие подростки сталкиваются с отказами при записи. Это ограничивает возможность развития творческих и спортивных навыков, а также сдерживает социализацию и формирование новых интересов.
</a:t>
            </a:r>
            <a:endParaRPr lang="en-US" sz="86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охват игровых и workout-площадок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площадки для активного отдыха доступны лишь в 46% дворов. Такая ситуация уменьшает доступность комфортных зон для физической активности старшеклассников вблизи их дома, стимулируя пассивное времяпрепровождение.
</a:t>
            </a:r>
            <a:endParaRPr lang="en-US" sz="8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школ превышает проектную мощность на 5–20%, что снижает качество обучения и ограничивает возможности для дополнительного образования и секций.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в детские сады ежегодно растут на 8%, создавая трудности для родителей и снижая своевременность дошкольного развития детей.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квалифицированных педагогов отрицательно сказывается на успеваемости школьников и подготовке к сдаче ЕГЭ.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образовательные учреждения требуют масштабной модернизации и расширения для удовлетворения растущих потребностей района.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доступности образования и развития инфраструктуры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6143" y="2755985"/>
            <a:ext cx="3631715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городская диспетчерская служба, 2023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 жалобам на коммунальные услуги в районах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количество жалоб жителей на основные коммунальные услуги в трёх городских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Несвоевременное реагирование и задержки капремонта наиболее остро проявляются в отоплении района X и электроснабжении района Y.
</a:t>
            </a:r>
            <a:endParaRPr lang="en-US" sz="13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4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Лишь 35% пандусов и входных групп в микрорайоне соответствуют установленным ГОСТам, что значительно затрудняет самостоятельное передвижение инвалидов и пожилых жителей.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подходящих лифтов в большинстве подъездов ограничивает доступность жилья для людей на колясках, снижая их возможность участия в общественной жизни района.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Безбарьерная среда для людей с ограниченной мобильностью: текущая ситуация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района удовлетворены работой управляющих компаний в 2023 году.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«Госуслуги.решают», 2023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результатам опросов лишь незначительная часть жителей довольна скоростью реагирования и качеством обслуживания, что указывает на необходимость реформирования УК.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обращений связано с благоустройством и транспортными проблемами, что отражает насущные потребности жителей в улучшении городской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приоритетами развития должны стать дорожный ремонт и расширение зелёных зон для повышения комфорта.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«Активный гражданин»,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жалоб жителей микрорайона в 2023 году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 было зафиксировано 143 случая вандализма, включая повреждение остановок и фасадов жилых домов, что наносит значительный ущерб городской инфраструктуре.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актов совершаются подростками и молодыми взрослыми ночью, при этом наказанию подвергается только 26% нарушителей.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финансовый убыток района превысил 2,3 млн рублей, включая затраты на ремонт и восстановление повреждённых объектов.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Вандализм и граффити: масштаб и последствия в 2023 году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2019: Начало инициатив по благоустройству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Инициативные группы жителей организовали первые субботники и акции по уборке, стимулируя совместную работу во благо района.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2020: Повышение участия в общих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Увеличилось число событий и встреч между жителями для обсуждения проблем и поиска решений, несмотря на ограниченные контакты с властями.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2022: Усложнение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Отмечается спад доверия к муниципальным органам и снижение уровня вовлечённости, что затрудняет реализацию новых проектов.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2023: Поиск новых форм взаимодействия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экспертные встречи и площадки для диалога с муниципалитетом с целью восстановления коммуникаций и укрепления чувства общности.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социальной сплочённости в районе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Субботники в Санкт-Петербурге с участием бизнеса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субботники с предпринимателями позволили снизить уровень мусора на 23% за год, повышая экологическую культуру и укрепляя связи между бизнесом и жителями.
</a:t>
            </a:r>
            <a:endParaRPr lang="en-US" sz="98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школьного самоуправления в Новосибирске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активно участвуют в развитии дворовых территорий, что уменьшает конфликты между поколениями и способствует формированию чувства ответственности за район.
</a:t>
            </a:r>
            <a:endParaRPr lang="en-US" sz="98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Добровольческие патрули в Казани для снижения преступности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патрулей активистов снизило уличную преступность на 15%, улучшив безопасность на улицах и повысив доверие граждан к общественным инициативам.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инициатив по улучшению микрорайонов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городских микрорайонов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решения, включающие модернизацию инфраструктуры, поддержку инициатив жителей и внедрение технологий, открывают путь к устойчивому и комфортному развитию районов для всех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2026-05-07T07:03:57Z</dcterms:created>
  <dcterms:modified xsi:type="dcterms:W3CDTF">2026-05-07T07:03:57Z</dcterms:modified>
</cp:coreProperties>
</file>