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П. П. Бажова «Синюшкин колодец»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о встрече с чудесным: испытание характера простого человека и выбор между честью и жадностью.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П. Бажов и уральская сказовая традиция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Бажов (1879–1950) собирал уральские предания, рассказы рабочих и крестьян. «Синюшкин колодец» относится к циклу «Малахитовая шкатулка» (1930-е). Текст звучит как живая устная речь, опирается на уральский быт и веру в чудесное.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произведения в «Малахитовой шкатулке»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связан с уральским горнозаводским краем, где люди жили среди леса, рудников и каменных богатств. В таких местах легко рождались истории о кладах и подземных силах.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Бажов показывает, как рядом существуют реальность и фантазия: обычный труд и бедность соседствуют с легендами о чудесных находках и хранителях сокровищ.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«Синюшкин колодец» читается как народная история: события начинаются с бытовых разговоров, а затем переходят в сказочное испытание, проверяющее характер героя.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произведение воспринимается и как художественный текст, и как продолжение уральской устной традиции — сказа, рассказа и предания.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узнаёт о Синюшкином колодце — месте, возле которого будто бы спрятано богатство. Ему рассказывают о чуде так, как в деревне говорят о редкой удаче и опасности.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колодца появляется Синюшка: она заманивает обещанием лёгкой наживы. Важно, что соблазн выглядит как «простое решение», без труда и без совести.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сказа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проходит не тот, кто мечтает быстро разбогатеть, а тот, кто удерживается от жадности. Сюжет строится на опасной встрече и на нравственном выводе.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Ильи: от слухов к нравственному 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сказе «Синюшкин колодец»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Синюшки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сила под видом чуда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Синюшка в сказе не похожа на обычного человека: она связана с тёмной водой и холодным, голубоватым светом. Её поведение похоже на обман — как будто заманивают не словами, а самой темнотой.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Хранительница соблазна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Синюшки напоминает, что в опасном месте чудесное может быть вредным. Поэтому она становится хранительницей соблазнительного богатства, которое проверяет, сможет ли герой сохранить совесть.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— простой человек из народа. Он трудолюбивый, смелый и терпеливый: его характер раскрывается не в громких победах, а в умении держаться достойно в трудной ситуации.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— не в богатстве и не в удаче, а в внутренней честности. Илья не ищет лёгких денег, поэтому соблазн не может управлять его поступками.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стойкости Илья оказывается нравственно сильнее Синюшкиного предложения. Сказ показывает: герой может быть бедным, но честным и решительным.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1297"/>
            <a:ext cx="4750071" cy="227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их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Соотнесение персонажей и предметов с их ролью в нравственном испытании.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смысл: богатство в сказе ценится только тогда, когда человек сохраняет нравственную силу.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сказа П. П. Бажова «Синюшкин колодец»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жадности и нравственного выбора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Бажов противопоставляет трудовую жизнь стремлению к лёгкой наживе. В сказе богатство не выглядит наградой за заслуги: оно становится проверкой, как человек поступит в искушении.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по себе богатство не делает людей счастливыми. Человек, ведомый жадностью, теряет ориентиры, а тот, кто выбирает честность, сохраняет себя и своё достоинство.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помогает понять поступки героев. Именно нравственный выбор решает исход испытания и показывает, что совесть важнее выгодной мечты.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важны в сказе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страх перед чудесным не уничтожает характер героя: он помогает быть осторожным и не забывать о совести.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главный вывод: труд, честность и смелость сильнее соблазна богатства, который пытается сбить с пути.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смыслу текста сказа П. П. Бажова «Синюшкин колодец»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«Синюшкином колодце» звучит как живая народная история: автор подбирает разговорные слова и обороты так, будто рассказывает очевидец. Интонация остаётся тёплой и понятной.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повторения и образные выражения. Они усиливают сказовую манеру, помогают запомнить ключевые моменты и делают чудесное событие частью привычной уральской речи.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Сказовые особенности языка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словечки, простые формулировки и «сказовая» ритмика создают ощущение близости. Даже при наличии фантастики читатель легче понимает, где опасность, а где нравственный выбор.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черты произведения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соединяет бытовую правду и фантастический сюжет: рядом с бедностью, лесом и колодцем возникает чудесный образ, который влияет на судьбу героя. Реальность и сказка переплетаются не случайно.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есть заколдованное место и испытание, похожее на фольклорные сюжеты. Колодец становится границей, где проверяются поступки человека и его способность устоять перед соблазном.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Чудесный персонаж — Синюшка — играет роль обманчивой силы: обещает выгоду, но несёт риск. Через её появление яснее раскрывается нравственный смысл истории.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действия происходят в узнаваемом уральском мире, а не в выдуманном королевстве. Благодаря этому сказ воспринимается как «родная» легенда о том, что рядом может случиться страшное.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колодец, тёмная вода и холодный свет создают тревожную атмосферу. Природа у Бажова становится не декорацией: она помогает почувствовать, что испытание рядом и его нельзя обойти беспечностью.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детали — мох, камни, старая колодезная постройка — подчёркивают суровость места и тайну происходящего. Эти признаки объясняют, почему Илья ощущает страх и старается держать себя в руках.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сюжета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бытовой фон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сказе угадывается жизнь уральских рабочих и крестьян: тяжёлый физический труд, бедность и зависимость от природы. Такая реальность делает мечты о богатстве особенно сильными и опасными.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добывали средства непросто, поэтому слухи о сокровищах звучали особенно заманчиво. Чудо казалось шансом изменить судьбу быстро и без усилий.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легко понять реакцию героя и его страх: он знает цену труду, поэтому встреча с соблазном воспринимается не как приключение, а как риск для собственной жизни и совести.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показывает: «лёгкая добыча» обманывает. Если богатство приходит без правды и стойкости, оно становится испытанием, которое может разрушить человека изнутри.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смысл: от соблазна к 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шагов сюжета — как испытание проверяет героя и приводит к выводу о ценности характера.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сказа и их роль в сюжете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мотивы, которые запускают действие: соблазн и испытание. Труд и награда связаны с честной жизнью, а страх помогает понять цену ошибок.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главную мысль: чудесное место лишь проверяет человека. Решение и нравственная позиция определяют исход — больше, чем ожидание удачи.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сюжетным функциям мотивов в тексте сказа П. П. Бажова «Синюшкин колодец».
</a:t>
            </a:r>
            <a:endParaRPr lang="en-US" sz="10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 остаётся интересным школьникам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и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хочется узнать, что скрыто у колодца, почему появляется Синюшка и чем закончится встреча. Сюжет увлекает как история с загадкой, а не как нравоучение в лоб.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перед выбором, где цена ошибки — не только деньги, но и жизнь, и достоинство. Так проще обсуждать поступки: «что бы сделал ты?» и «почему?».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приносит силу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не выигрывает благодаря удаче, а сохраняет себя благодаря стойкости. Это помогает понять, что нравственные качества работают в трудных обстоятельствах, а не только в спокойной жизни.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выборе между добром и выгодой знакома и сегодня: в ситуации соблазна легко оправдать неправду. Сказ напоминает, что совесть и честь важнее быстрых преимуществ.
</a:t>
            </a:r>
            <a:endParaRPr lang="en-US" sz="12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5756" y="1426907"/>
            <a:ext cx="3931313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средства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языка и символы помогают создать ощущение уральской легенды: тёмная атмосфера, сказовая интонация и понятные «знаки» испытания.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средств — ощущение живого устного рассказа и уральской легенды, где природные детали и символы помогают почувствовать опасность и смысл испытания.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произведения П. П. Бажова «Синюшкин колодец».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богатство человека в сказе — не золото, а трудолюбие, смелость и нравственная чистота. Чудесное место проверяет героя не словами, а поступками и внутренней готовностью уступить соблазну или устоять.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оказывается достойным не потому, что ему «повезло», а потому что он сохраняет достоинство. Он не торгуется совестью и не превращает просьбу судьбы в оправдание жадности.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подводит к выводу: человеческая ценность измеряется тем, что человек бережёт в себе. Если перед кладом забыть честность, чудо становится ловушкой, а не наградой.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смысл сказа «Синюшкин колодец»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соединяет уральский фольклор, приключенческий сюжет и важный нравственный урок. Через образы колодца, Синюшки и Ильи Бажов показывает опасность жадности и силу честного характера, подчёркивая: лёгкая нажива не заменяет достоинство.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2026-05-12T20:35:31Z</dcterms:created>
  <dcterms:modified xsi:type="dcterms:W3CDTF">2026-05-12T20:35:31Z</dcterms:modified>
</cp:coreProperties>
</file>