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ё и о после шипящих в корне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выбирать между ё и о в корне слова после шипящих.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на письме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правило нужно на письме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орфограмма встречается в обычных словах, диктантах и учебных текстах. Чтобы писать без ошибок, важно слышать слово, но ещё важнее находить корень, ударение и знать словарные написания.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орфограмме участвуют шипящие согласные ж, ш, ч и щ. После них в корне слова чаще всего выбирают между буквами ё и 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 — ударение. Если гласная в корне стоит под ударением, написание заметнее, и букву можно проверить по правилу или по словарю.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особенно важны частые слова из упражнений: именно они помогают быстро запомнить правильное написание и не путать похожие варианты.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буквы и звуки участвуют в правиле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написания в корне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ё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корне после шипящих под ударением чаще пишется ё: шёлк, жёлтый, чёлка, щётка, чёрный. Эти слова удобно запоминать по звучанию и значению.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сохраняется о: шорох, шов, крыжовник, жокей, шоколад. Такие написания нужно запомнить отдельно, потому что они не выводятся только по общему правилу.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50" y="1340926"/>
            <a:ext cx="8603700" cy="17586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где работает правило, а где нужно запоминание.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написаний в словах с шипящими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ударение и корень, затем сверяют слово со словарной нормой. Так проще отличить основной вариант от запоминаемых написаний.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и школьные примеры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36438"/>
            <a:ext cx="236400" cy="21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46995"/>
            <a:ext cx="236400" cy="1891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пишется ё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тихой речью и часто встречается в упражнениях. Ударение падает на корневую гласную, поэтому написание ё легко закрепляется при чтении и списывании.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слово-название цвета, которое школьники видят очень часто. Буква ё в корне помогает сразу запомнить правильный образ слова и не заменить её на 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ударная гласная стоит после щ. Оно удобно для тренировок, потому что орфограмма хорошо заметна и легко проверяется при повторении.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прилагательное, которое встречается в текстах и словарных диктантах. Ударение на корне помогает связать звучание и написание, не теряя букву ё.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 шипящими пишутся с о, хотя по общему правилу можно ожидать ё. К таким словам относятся шорох, шов и крыжовник.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 с буквой о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отдельно запоминают слова жокей, шоколад и чопорный. Их написание проверяется не только правилом, но и устойчивой орфографической нормой.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таких словах ученики чаще всего ошибаются: произношение подсказывает один вариант, а правильное написание требует запоминания и внимательной проверки.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нужную букву в корне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проверить слово и выбрать ё или о без лишних ошибок.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 помогает быстрее увидеть, где стоит ударение, и снижает риск ошибки при чтении и письме.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приходится выбирать в этой орфограмме, и ё сразу показывает ударный звук в слове.
</a:t>
            </a:r>
            <a:endParaRPr lang="en-US" sz="2246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материалам темы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ошибки возникают и в привычных, и в редких словах. Особенно полезно отдельно проговаривать правильный вариант.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путают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путают слова, где написание не совпадает с ожиданием по общему правилу. Значит, кроме правила, нужно запоминать словарные случаи.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примеры по теме урока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помогает заметить, в какой позиции стоит корневая гласная: под ним орфограмма слышится отчётливее, и выбор буквы чаще всего определяется именно нормой письма.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гласная не под ударением или слово относится к устойчивым написаниям, проверка становится особенно важной. Тогда сначала определяют корень и ударение, а потом сверяют написание.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шипящих ж, ш, ч, щ в ударном корне обычно пишется ё, но нельзя полагаться только на слух: нужно проверять слово по правилу и словарю.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правила с ударением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запоминать слова через знакомые образы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 цвет сразу виден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вспоминает жёлтый лист, жёлтый мяч или жёлтую краску, буква ё связывается с ярким цветом. Образ помогает быстро узнать слово и не перепутать его написание.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 и щётка в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Шёлковая ткань и щётка для чистки легко представляются в уме, поэтому слово запоминается вместе с предметом. Чем нагляднее образ, тем прочнее связь между значением и орфограммой.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Шёпот и чёлка как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шёпот и чёлка у человека часто встречаются в упражнениях, поэтому их удобно повторять по картинке. Ученик видит предмет и сразу вспоминает нужную букву в корне.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для повторения перед проверочной работой: слово, нужная буква и пометка о типе написания.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слов для запоминания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ё встречаются чаще, а написания с о нужно запоминать отдельно как словарные и устойчивые.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составлен по школьному правилу правописания ё/о после шипящих в корне.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писать о вместо ё в словах с ударением. Так появляются формы шопот, жолтый и чорный, хотя в корне нужно проверять орфографическую норму.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не проверять словарные написания. Из-за этого часто искажают шорох, шов и крыжовник, хотя их нужно просто запомнить как устойчивые.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письмом по слуху: ученик слышит звук неясно и выбирает букву, не выделив корень. Особенно это мешает в словах чёлка и жёлудь.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письме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пропуск ударения. Без него трудно увидеть, где правило работает обычно, а где требуется обращение к словарю или запоминание исключения.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слова перед записью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помогает выбрать букву ё или о в корне после шипящих.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действует только в корне слова после шипящих и не переносится автоматически на приставки, окончания или другие морфемы. Поэтому прежде всего нужно определить место орфограммы.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его с другими случаями написания о и е после шипящих: там работают иные нормы. Важно смотреть не на общую похожесть слов, а на конкретную часть слова.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всегда строится на трёх признаках: корень, ударение и словарный статус слова. Если хотя бы один из них не проверен, выбор буквы может оказаться неверным.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это правило отличается от других орфограмм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основную часть составляют слова с ё, поэтому именно это написание учащиеся встречают чаще всего в упражнениях.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 по способу написания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имеет преобладающий вариант, а слова с о составляют меньшую, но важную для запоминания группу.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 теме «ё — о после шипящих в корне».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02541"/>
            <a:ext cx="263100" cy="233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для закрепления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по 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Жёлтый, шёпот и чёрный нужно сопоставлять с ошибочными вариантами жолтый, шопот и чорный, чтобы увидеть, где в корне пишется ё.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чёлка — чолка правильный вариант определяется ударением и корнем. Если гласная под ударением и слово не исключение, выбирают ё.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 без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шов и крыжовник лучше отдельно проговорить и написать несколько раз. Так устойчивое написание с о закрепляется быстрее и надёжнее.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Произнеси и сверь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тренировка помогает заметить, что звучание не всегда подсказывает букву. После проговаривания полезно сразу сверить слово с правилом или словарём.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в какой части слова находится орфограмма. Правило работает именно в корне, поэтому этот шаг нельзя пропускать.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9102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Поставить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выделяют ударную гласную после шипящей. Это помогает понять, где действует основное правило и где слово требует особой проверки.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12050" y="1659775"/>
            <a:ext cx="2562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Сверить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проверяют слово по словарю или списку исключений. Если написание устойчивое, его нужно просто запомнить и повторять.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буквах ё и о после шипящих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 буквах ё и о после шипящих в корне помогает писать слова точно, если помнить о корне, ударении и словарных написаниях. Оно делает грамотное письмо уверенным и осознанным.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2026-05-22T05:38:30Z</dcterms:created>
  <dcterms:modified xsi:type="dcterms:W3CDTF">2026-05-22T05:38:30Z</dcterms:modified>
</cp:coreProperties>
</file>