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и роль нервной системы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телом, помогает чувствовать и быстро реагировать на мир вокруг.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исследований нервной системы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Древнем Египте знали о мозге. Гиппократ связывал мозг с мышлением. Возрождение подарило детальные анатомические рисунки, а учёные XIX века раскрывали механизмы рефлексов.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нервной системы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движение, принимая сигналы от мышц и контроля органов, обеспечивая слаженную работу всего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обрабатывает ощущения, формирует эмоции и отвечает за мыслительные процессы, включая память и речь, обеспечивая адаптацию и обучение.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система мгновенно реагирует на опасности, поддерживает жизненно важные функции и помогает приспособиться к изменениям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нервной системы: центральная и периферическая части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состоит из головного и спинного мозга, которые отвечают за обработку информации и принятие решений. Она — центр управления телом и сознанием.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ПНС соединяет ЦНС с остальными органами через нервы и ганглии, передавая сигналы и обеспечивая связь между мозгом и телом.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Схематичная структура нервной системы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отделы и их связь для передачи сигналов по всему телу.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нервной системы обеспечивает быстрый обмен информацией между различными частями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посланцы нервной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— это специализированные клетки, передающие электрические сигналы. В мозге их около 90 миллиардов, они обеспечивают общение всех частей тела и формируют мысли.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— защитники и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Глиальные клетки составляют половину клеточного состава мозга. Они поддерживают нейроны, восстанавливают повреждения и обеспечивают питание, что важно для здоровья мозга.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нервной системы: нейроны и глиальные клетки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передачи нервного сигнала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передачи импульса в нейроне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мозг: структура и функции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полушария отвечают за мышление, речь и сознательное поведение, давая нам возможность анализировать и создавать.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координирует движения и поддерживает равновесие, обеспечивая плавность и точность наших действий.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мозга управляет важными жизненными функциями, такими как дыхание, сердцебиение и рефлексы, без нашего сознательного контроля.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масса мозга около 1,4 кг, он потребляет до 20% энергии организма, показывая свою важность и активность.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спинного мозга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Спинной мозг — канал длиной примерно 45 см, защищённый позвоночником, через который проходят импульсы между мозгом и телом. Он содержит белое и серое вещество, выполняющее разные задачи.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вещество переносит сигналы, а серое — отвечает за рефлексы и первичную обработку информации. Он регулирует мышцы и внутренние органы, обеспечивая быструю реакцию на раздражители.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92223"/>
            <a:ext cx="3563700" cy="9590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центральной и периферической нервной системы
</a:t>
            </a:r>
            <a:endParaRPr lang="en-US" sz="2644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различия в органах и функциях ЦНС и ПНС, а также их взаимозависимость для нормальной работы организма.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ЦНС осуществляет управление и обработку, а ПНС обеспечивает коммуникацию с телом, обе системы необходимы для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4603" y="1596471"/>
            <a:ext cx="31612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и вегетативная нервные системы: отличия и примеры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Соматическая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за произвольные движения скелетных мышц и передачу информации от кожи. Позволяет сознательно управлять движениями и ощущать прикосновения.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Активирует организм при стрессовых ситуациях, повышая частоту сердцебиения и усиливая приток энергии к мышцам.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нервная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работу внутренних органов, таких как сердце, желудок и железы, обеспечивая автоматическое регулирование функций организма.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Способствует расслаблению и восстановлению ресурсов организма, снижая пульс и замедляя обмен веществ.
</a:t>
            </a:r>
            <a:endParaRPr lang="en-US" sz="9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скорость передачи нервных импульсов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Миелинизация значительно увеличивает скорость передачи сигналов, обеспечивая быструю реакцию и точность движений в организме.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преимущество миелинизированных нервных волокон в быстродействии, что важно для защитных и координационных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исследования нервной ткани, 2020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рефлекс на ожог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кожа касается горячего предмета, рецепторы регистрируют боль и передают сигнал чувствительным нейронам. В спинном мозге происходит обработка, после которой двигательным нейронам даётся команда сократить мышцу.
</a:t>
            </a:r>
            <a:endParaRPr lang="en-US" sz="918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при простом коленном рефлексе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 по коленной чашечке рецепторы посылают импульс в спинной мозг, который мгновенно посылает ответный сигнал к мышце, заставляя её сокращаться без участия сознания.
</a:t>
            </a:r>
            <a:endParaRPr lang="en-US" sz="906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дуга: элементы и пример работы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рефлексов в жизни человека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обеспечивают мгновенное реагирование на опасность, например, отход руки от горячего предмета без задержки сознания.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поддерживают жизненно важные функции, такие как дыхание и сердцебиение, автоматизируя процессы для сохранения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также помогают поддерживать осанку и равновесие, обеспечивая координацию движений в повседневной активности.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обучение: как формируются знания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стадия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 между нейронами начинают формироваться при получении информации, что создает основу для запоминания.
</a:t>
            </a:r>
            <a:endParaRPr lang="en-US" sz="1054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синапсов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 практика усиливают связи между нервными клетками, повышая прочность и скорость передачи сигналов.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Закреплённые синапсы обеспечивают стабильное хранение знаний и навыков на месяцы и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образа жизни и привычек на нервную систему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и 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сон снижает концентрацию и память, а хронический стресс увеличивает вредный гормон кортизол, ухудшая работу мозга.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физическая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витаминами группы B и регулярные прогулки по 30 минут в день поддерживают нервную систему и улучшают внимание.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нервной системы и их 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заболеваний нервной системы, их симптомов и влияния на качество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заболевания значительно снижают качество жизни и требуют своевременной медицинской помощи.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 для подростков, 2023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 поддержанию здоровья нервной системы
</a:t>
            </a:r>
            <a:endParaRPr lang="en-US" sz="2587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не менее 8 часов и сбалансированное питание, обогащённое витаминами и минералами, улучшают работу мозга и нервной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умение управлять стрессом способствуют сохранению нервного здоровья и повышению жизненного тонуса.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км
</a:t>
            </a:r>
            <a:endParaRPr lang="en-US" sz="647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нервные волокна в организме образуют сложную сеть длиной около 100 000 километров, обеспечивая связь между мозгом и органами.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 человека,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общая длина нервных волокон в теле человека, что превышает длину экватора.
</a:t>
            </a:r>
            <a:endParaRPr lang="en-US" sz="21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перспективы и важность нервной системы
</a:t>
            </a:r>
            <a:pPr algn="ctr" indent="0" marL="0">
              <a:lnSpc>
                <a:spcPct val="90000"/>
              </a:lnSpc>
              <a:buNone/>
            </a:pPr>
            <a:r>
              <a:rPr lang="en-US" sz="3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— ключ к обучению, адаптации и управлению телом. Современные исследования открывают новые возможности для здоровья и технологий взаимодействия человека и машины.
</a:t>
            </a:r>
            <a:endParaRPr lang="en-US" sz="305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2026-05-09T03:36:09Z</dcterms:created>
  <dcterms:modified xsi:type="dcterms:W3CDTF">2026-05-09T03:36:09Z</dcterms:modified>
</cp:coreProperties>
</file>