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41550" y="1062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 for Information: Before Christmas Day
</a:t>
            </a:r>
            <a:pPr algn="l" indent="0" marL="0">
              <a:lnSpc>
                <a:spcPct val="100000"/>
              </a:lnSpc>
              <a:buNone/>
            </a:pPr>
            <a:r>
              <a:rPr lang="en-US" sz="33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текст, чтобы быстро находить факты о подготовке к Рождеству.
</a:t>
            </a:r>
            <a:endParaRPr lang="en-US" sz="337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текста и учебная задача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Before Christmas Day показывает, как семья готовится к празднику: покупает подарки, украшает дом, пишет открытки и ждёт Christmas Day. На уроке учимся находить точные факты и восстанавливать порядок событий по словам before, then, next и finally.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88000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Ищем конкретный факт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 for information означает чтение ради точных сведений: имён, дат, мест, действий и причин. Читатель не переводит всё подряд, а быстро находит нужный ответ в тексте.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68755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подсказки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полезны заголовок, ключевые слова, первые предложения абзацев и повторяющиеся выражения. Они помогают понять, где именно находится важная информация и как связаны части текста.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3545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ответ быстро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вопрос уже задан, не нужно читать весь текст одинаково внимательно. Достаточно найти нужное место, сопоставить слова и проверить, подходит ли найденная деталь по смыслу.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89942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Понимаем без полного перевода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чтения развивает умение работать с английским текстом уверенно и экономно. Он помогает отвечать на вопросы точно, даже если незнакомы все слова в каждом предложении.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reading for information
</a:t>
            </a:r>
            <a:endParaRPr lang="en-US" sz="3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Christmas Day в семье
</a:t>
            </a:r>
            <a:endParaRPr lang="en-US" sz="3171" dirty="0"/>
          </a:p>
        </p:txBody>
      </p:sp>
      <p:sp>
        <p:nvSpPr>
          <p:cNvPr id="10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35000" y="146862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Украшение дома
</a:t>
            </a:r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готовит дом к празднику: развешивает огоньки, ставит ёлку и делает комнаты более уютными. Эти действия сразу создают праздничное настроение и показывают, что Christmas Day уже близко.
</a:t>
            </a:r>
            <a:endParaRPr lang="en-US" sz="987" dirty="0"/>
          </a:p>
        </p:txBody>
      </p:sp>
      <p:sp>
        <p:nvSpPr>
          <p:cNvPr id="12" name="Text 3"/>
          <p:cNvSpPr txBox="1"/>
          <p:nvPr/>
        </p:nvSpPr>
        <p:spPr>
          <a:xfrm>
            <a:off x="635000" y="2571550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и открытки
</a:t>
            </a:r>
            <a:pPr algn="l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тексте часто упоминаются покупка подарков и написание открыток. Такие занятия показывают заботу о близких и помогают понять, что подготовка к празднику связана не только с вещами, но и с общением.
</a:t>
            </a:r>
            <a:endParaRPr lang="en-US" sz="987" dirty="0"/>
          </a:p>
        </p:txBody>
      </p:sp>
      <p:sp>
        <p:nvSpPr>
          <p:cNvPr id="13" name="Text 4"/>
          <p:cNvSpPr txBox="1"/>
          <p:nvPr/>
        </p:nvSpPr>
        <p:spPr>
          <a:xfrm>
            <a:off x="635000" y="367447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выпечка
</a:t>
            </a:r>
            <a:pPr algn="l" indent="0" marL="0">
              <a:lnSpc>
                <a:spcPct val="100000"/>
              </a:lnSpc>
              <a:buNone/>
            </a:pPr>
            <a:r>
              <a:rPr lang="en-US" sz="9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Приготовление печенья или другой выпечки подчёркивает семейный характер праздника. Обычно этим занимаются вместе, поэтому текст показывает не отдельное действие, а совместную работу взрослых и детей.
</a:t>
            </a:r>
            <a:endParaRPr lang="en-US" sz="949" dirty="0"/>
          </a:p>
        </p:txBody>
      </p:sp>
      <p:sp>
        <p:nvSpPr>
          <p:cNvPr id="14" name="Text 5"/>
          <p:cNvSpPr txBox="1"/>
          <p:nvPr/>
        </p:nvSpPr>
        <p:spPr>
          <a:xfrm>
            <a:off x="2844900" y="1468625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планы
</a:t>
            </a:r>
            <a:pPr algn="l" indent="0" marL="0">
              <a:lnSpc>
                <a:spcPct val="100000"/>
              </a:lnSpc>
              <a:buNone/>
            </a:pPr>
            <a:r>
              <a:rPr lang="en-US" sz="10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праздником семья может обсуждать, кого навестить и как провести день. Это помогает понять, что текст рассказывает не только о вещах, но и о времени, проведённом вместе.
</a:t>
            </a:r>
            <a:endParaRPr lang="en-US" sz="1042" dirty="0"/>
          </a:p>
        </p:txBody>
      </p:sp>
      <p:sp>
        <p:nvSpPr>
          <p:cNvPr id="15" name="Text 6"/>
          <p:cNvSpPr txBox="1"/>
          <p:nvPr/>
        </p:nvSpPr>
        <p:spPr>
          <a:xfrm>
            <a:off x="2844900" y="2571550"/>
            <a:ext cx="16509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праздника
</a:t>
            </a:r>
            <a:pPr algn="l" indent="0" marL="0">
              <a:lnSpc>
                <a:spcPct val="100000"/>
              </a:lnSpc>
              <a:buNone/>
            </a:pPr>
            <a:r>
              <a:rPr lang="en-US" sz="10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детали ведут к главной мысли: подготовка создаёт радостное ожидание Christmas Day. Именно это настроение объединяет действия, людей и праздничную атмосферу.
</a:t>
            </a:r>
            <a:endParaRPr lang="en-US" sz="106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836142"/>
            <a:ext cx="4133400" cy="17931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факты из текста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действия, время, участники и цели связаны с подготовкой к празднику.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в тексте объединяют действие, время и цель, поэтому ответ легче находить по ключевым деталям.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Before Christmas Day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72900" y="2224975"/>
            <a:ext cx="1557000" cy="20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 тексте идут приготовления: покупка подарков, планирование дел и первые признаки праздника. Слово before помогает понять, что эти события происходят до самого Christmas Day.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005525" y="2224975"/>
            <a:ext cx="1557000" cy="20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обычно называют первое важное действие, например украшение дома или подготовку списка покупок. Это слово показывает начало последовательности и помогает не перепутать порядок.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38150" y="2224975"/>
            <a:ext cx="1557000" cy="20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Then / Next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следуют другие дела: открытки, выпечка, упаковка подарков или семейные планы. Слова then и next соединяют шаги и показывают, что происходит дальше.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470775" y="2224975"/>
            <a:ext cx="1557000" cy="20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Later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в тексте появляются дополнительные действия или детали ожидания. Эта часть часто связана с завершением приготовлений и более спокойным временем перед праздником.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203400" y="2224975"/>
            <a:ext cx="1557000" cy="20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Finally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наступает момент, когда всё почти готово и семья ждёт Christmas Day. Слово finally помогает увидеть завершение событий и итог всей подготовки.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слова и порядок событий
</a:t>
            </a:r>
            <a:endParaRPr lang="en-US" sz="3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особенно насыщен глаголами и словами, которые показывают движение по времени. Это делает его удобным для поиска фактов по конкретным вопросам.
</a:t>
            </a:r>
            <a:endParaRPr lang="en-US" sz="1045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Before Christmas Day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информация встречается в тексте чаще всего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действия и последовательность, значит, ключ к пониманию текста — отслеживать события по порядку.
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поиска информации в 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ответа на вопросы по чтению.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44" y="1533950"/>
            <a:ext cx="234413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4081" y="3261000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0825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886" y="3261000"/>
            <a:ext cx="259528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выражения рождественской темы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предметы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Christmas tree, lights, candles и stockings сразу задают рождественскую атмосферу. Они помогают понять, что действие происходит в доме, который уже готовят к празднику.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уют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family, warm и bright создают образ тёплого дома, где всё становится наряднее и спокойнее. Такие выражения помогают увидеть не только действие, но и настроение.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и открытки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presents и cards показывают заботу о близких и подготовку к поздравлениям. По ним легко заметить, что герои не просто заняты делами, а готовятся делиться радостью.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чувства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busy, cheerful, special и exciting передают ожидание праздника. Они подсказывают, что текст говорит не о обычном дне, а о приятной и важной подготовке.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улица перед праздником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Огни в вечернем окне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дом выглядит особенно ярко: в окнах загораются огоньки, на двери висит венок, а в комнате стоит украшенная ёлка. За стеклом уже чувствуется зима, и всё вокруг кажется тихим и праздничным. Такая сцена помогает понять настроение текста.
</a:t>
            </a:r>
            <a:endParaRPr lang="en-US" sz="1174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перед Christmas Day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улице появляются украшенные витрины, гирлянды и светящиеся вывески. Дети идут в шапках и шарфах, а снег делает город спокойным и светлым. Эти детали показывают, что праздник ощущается не только дома, но и вокруг.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 каждом доме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окна украшают огнями, а на дверях появляются венки, улица словно меняется целиком. Люди спешат с покупками, но вокруг уже заметно ожидание Christmas Day. Именно такие детали помогают читателю представить атмосферу зимнего праздника.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1705089"/>
            <a:ext cx="3856200" cy="21379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сведения можно быстро найти в тексте и на какой вопрос они отвечают.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в тексте помогают находить точные ответы на вопросы what, where, when, who и why без лишних догадок.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Before Christmas Day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в тексте и вопросы к ним
</a:t>
            </a:r>
            <a:endParaRPr lang="en-US" sz="3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737400" y="504550"/>
            <a:ext cx="76692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 тексту по фактам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1123100" y="1546375"/>
            <a:ext cx="21153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происходит?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нужно назвать действие: что делают герои перед праздником, какие дела они выполняют и какие приготовления уже начались. Важно брать ответ прямо из предложения.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694500" y="1546375"/>
            <a:ext cx="21153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участвует?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о персонажах проверяют, кто покупает подарки, украшает дом или готовит угощение. Для ответа ищите имена, семейные роли и слова, обозначающие группу людей.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265900" y="1546375"/>
            <a:ext cx="21153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происходит?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нужно определить место: дома, в магазине, у родственников или в другой части города. Такая информация обычно стоит рядом с глаголом и помогает уточнить событие.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123100" y="3100300"/>
            <a:ext cx="21153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это случается?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о времени требуют обратить внимание на before, on, in, at, first и then. Эти слова подсказывают, к какому моменту относится действие и в какой последовательности оно происходит.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694500" y="3100300"/>
            <a:ext cx="21153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важно?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о причине проверяют, зачем герои что-то делают и что они хотят получить в результате. Подсказкой часто служат because, so и похожие слова, объясняющие мотив.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находить ответ на 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поиске факта в тексте Before Christmas Day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чтения меняются не только события, но и тон описания: от спокойного ожидания к активной подготовке и праздничной радости.
</a:t>
            </a:r>
            <a:endParaRPr lang="en-US" sz="1278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Before Christmas Day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настроение текста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Christmas Day, тем заметнее усиливаются эмоции и ощущение завершённости подготовки.
</a:t>
            </a:r>
            <a:endParaRPr lang="en-US" sz="129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19" y="1419463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8800" y="1419463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8975" y="141945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175" y="3188388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08800" y="3188388"/>
            <a:ext cx="267900" cy="26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подробности в праздничном тексте
</a:t>
            </a:r>
            <a:endParaRPr lang="en-US" sz="2915" dirty="0"/>
          </a:p>
        </p:txBody>
      </p:sp>
      <p:sp>
        <p:nvSpPr>
          <p:cNvPr id="15" name="Text 2"/>
          <p:cNvSpPr txBox="1"/>
          <p:nvPr/>
        </p:nvSpPr>
        <p:spPr>
          <a:xfrm>
            <a:off x="902050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Ленты и украшения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901950" y="1833925"/>
            <a:ext cx="20730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ленты, огоньки и венки помогают сразу увидеть праздничную атмосферу. Такие детали не просто описывают вещи, а показывают, что дом уже готовится к Christmas Day.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3834675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покупок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34575" y="1833925"/>
            <a:ext cx="20730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Shopping list подсказывает, что герои действуют организованно и ничего не забывают. По нему легко понять, какие подарки, продукты или украшения им ещё нужно купить.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6744850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выпечка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6744750" y="1833925"/>
            <a:ext cx="20730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Warm cookies и другие угощения делают сцену более живой. Они показывают, что подготовка к празднику связана не только с покупками, но и с домашними делами.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902050" y="3079775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Открытки и поздравления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901950" y="3602850"/>
            <a:ext cx="20730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Postcards и cards напоминают о добрых словах и семейных традициях. Эти детали помогают понять, что перед праздником люди думают не только о вещах, но и о внимании друг к другу.
</a:t>
            </a:r>
            <a:endParaRPr lang="en-US" sz="1000" dirty="0"/>
          </a:p>
        </p:txBody>
      </p:sp>
      <p:sp>
        <p:nvSpPr>
          <p:cNvPr id="23" name="Text 10"/>
          <p:cNvSpPr txBox="1"/>
          <p:nvPr/>
        </p:nvSpPr>
        <p:spPr>
          <a:xfrm>
            <a:off x="3834675" y="3079775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под ёлкой
</a:t>
            </a:r>
            <a:endParaRPr lang="en-US" sz="1200" dirty="0"/>
          </a:p>
        </p:txBody>
      </p:sp>
      <p:sp>
        <p:nvSpPr>
          <p:cNvPr id="24" name="Text 11"/>
          <p:cNvSpPr txBox="1"/>
          <p:nvPr/>
        </p:nvSpPr>
        <p:spPr>
          <a:xfrm>
            <a:off x="3834575" y="3602850"/>
            <a:ext cx="20730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Gifts under the tree создают самый узнаваемый образ рождественского вечера. Именно такие мелочи делают описание точным и помогают запомнить, что действие происходит в праздничные дни.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47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 перед праздником
</a:t>
            </a:r>
            <a:endParaRPr lang="en-US" sz="3347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общей подготовки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праздником вся семья собирается дома и делит дела между собой. Одни украшают комнату, другие готовят угощение, а дети раскладывают открытки и подарки. Так обычный вечер превращается в дружную совместную работу.
</a:t>
            </a:r>
            <a:endParaRPr lang="en-US" sz="1173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Открытки и тёплые слова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столе лежат поздравительные карточки, а рядом — ручки и ленточки. Дети пишут пожелания родственникам, взрослые помогают подписать адреса, и каждый чувствует, что праздник начинается с внимания к близким.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для нескольких поколений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одним столом собираются родители, дети и бабушки с дедушками. Они пробуют печенье, смотрят на подарки и обсуждают планы на следующий день. Такая сцена показывает, что рождественские традиции объединяют всю семью.
</a:t>
            </a:r>
            <a:endParaRPr lang="en-US" sz="1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94131" y="1762825"/>
            <a:ext cx="3046337" cy="193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для понимания текста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встречаются в праздничном тексте и помогают быстрее понять смысл без полного перевода.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ключевых слов делает чтение быстрее и точнее: легче понять действие, место и настроение без перевода каждого предложения.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текста Before Christmas Day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вопросы помогают проверить не только память, но и умение быстро находить нужную строку в тексте и сопоставлять детали.
</a:t>
            </a:r>
            <a:endParaRPr lang="en-US" sz="1276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вопросов к тексту Before Christmas Day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57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вопросы чаще всего встречаются
</a:t>
            </a:r>
            <a:endParaRPr lang="en-US" sz="3357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проверяется последовательность событий, потому что текст описывает подготовку к празднику шаг за шагом.
</a:t>
            </a:r>
            <a:endParaRPr lang="en-US" sz="12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перед сдачей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алгоритм самопроверки ответа по reading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текст Before Christmas Day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текст учит быстро находить факты, замечать порядок событий и уверенно отвечать на вопросы. Он также расширяет словарь по теме Рождества и развивает точное чтение на английском языке.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2026-05-31T00:37:58Z</dcterms:created>
  <dcterms:modified xsi:type="dcterms:W3CDTF">2026-05-31T00:37:58Z</dcterms:modified>
</cp:coreProperties>
</file>