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глагола: как язык показывает действие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что происходит: процесс, действие или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вид глагола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не путать процесс и результат: читать и прочитать, писать и написать. Это важно на уроках, в сочинениях и при точном разборе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 процесс и отвечает на вопросы что делать? и что сделать?.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глагол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изменяется по временам, числам и лицам, а в прошедшем времени ещё и по родам.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постоянный признак глагола: каждое слово относится либо к несовершенному, либо к совершенному виду.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вид: действие в процессе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несовершенного вида называют действие без указания на его конец: читать, писать, играть, строить. Они отвечают на вопрос что делать?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чаще обозначают процесс, повторяемое действие или обычную привычку: действие идёт, продолжается или происходит регулярно.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вид: действие с результатом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совершенного вида показывают, что действие уже завершилось: прочитать, написать, сыграть, построить. Они отвечают на вопрос что сделать?.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подчёркивает итог: событие закончено, результат получен или начинается следующий шаг. Например: я прочитал книгу.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вида глагола по вопросу, значению и результату.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несовершенного и совершенного вида
</a:t>
            </a:r>
            <a:endParaRPr lang="en-US" sz="266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понять, идёт ли действие или оно уже завершено. У многих глаголов есть видовые пары с близким значением.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«Виды глагола»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глагола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вопросу, значению и видовой паре.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 непарные глаголы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глаголов есть близкая пара: решать — решить, делать — сделать, строить — построить. Такие слова удобно сравнивать по вопросу и значению.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привычной пары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не имеют обычной пары или встречаются без неё: лежать, стоять, победить, казнить. Их нужно запоминать отдельно.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учебником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такие слова проверяют особенно внимательно: важно не только узнать форму, но и понять, обозначает ли она процесс или завершённое действие.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глаголы сразу парами и составлять с ними короткие предложения. Так легче заметить разницу между действием в ходе и действием с результатом.
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чаще встречаются знакомые пары глаголов, с которыми удобно сравнивать вопрос и значение.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видовые пары чаще встречаются в учебных примерах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глаголы преобладают в учебных примерах, поэтому их важно узнавать быстро и без ошибок.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 теме «Виды глагола»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связан со временем глагола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стоять в настоящем времени: читаю, пишу, решаю. Также он обозначает повторяемое действие в прошлом или будущем.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настоящего времени есть только у несовершенного вида. Они показывают действие, которое происходит сейчас или обычно повторяется.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вида нет формы настоящего времени, зато есть формы прошедшего и будущего: прочитал, напишу, решил, построю.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значения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похожие глаголы, видно, что вид помогает выбрать нужное время и точнее передать смысл действия.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разница видна сразу: решать задачу — значит работать над ней, а решить задачу — получить готовый ответ и закончить работу.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делах и играх то же самое: читать книгу можно долго, а прочитать книгу — значит завершить чтение и увидеть итог.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форму, вопрос и значение у парных глаголов.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видовые пары для запоминания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близки по смыслу, но различаются тем, есть ли у действия завершение и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школьным примерам видовых пар русского языка.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совершенный вид образуется с помощью приставки: читать — прочитать, писать — написать, делать — сделать. Приставка помогает показать завершение действия.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вид меняется не только приставкой, но и суффиксом или всей формой слова: решать — решить, выписывать — выписать. Значение результата при этом сохраняется.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глаголов видовые формы образуются по особым моделям. Такие пары нельзя объяснить одним правилом, поэтому их удобнее запоминать вместе.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сразу сравнивать два слова пары и задавать к ним вопросы: что делать? и что сделать? Это помогает увидеть различие.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виды глагола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действия без результата получить форму с результатом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несовершенного вида перейти к совершенному на знакомых школьных примерах.
</a:t>
            </a:r>
            <a:endParaRPr lang="en-US" sz="8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считать, что любая похожая пара подходит. Например, смотреть не является видовой формой слова видеть, потому что это разные по значению глаголы.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вид и время. Слово читать не обозначает настоящее время само по себе, а показывает действие без указания на его завершение.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учитывать смысл предложения. Если нужно показать процесс, выбирают несовершенный вид, а если важен итог, употребляют совершенный.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глагола особенно заметны в текстах, где нужно выбирать между описанием процесса и указанием на результат.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вид помогает точнее передавать смысл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чаще нужен там, где важна последовательность и завершённость, а несовершенный — для описания и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речевых ситуаций; условные значения для сравнения.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в тексте и речи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несовершенный вид создаёт фон и показывает, что действие продолжалось. Совершенный вид помогает перейти к следующему событию и сделать рассказ более динамичным.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разница особенно заметна в коротких фразах. Я делал уроки — это процесс. Я сделал уроки — это уже готовый результат, о котором можно сообщить.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определить вид глагола по вопросу и значению действия.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по теме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только происходит, обычно это несовершенный вид; если действие завершено, чаще всего это совершенный вид.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 повторения темы «Виды глагола».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видах глагола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вида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глаголы бывают несовершенного и совершенного вида. Эти формы помогают показать, как именно понимается действие: как процесс или как достигнутый результат.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подсказывает вид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глаголу можно задать вопрос что делать? или что сделать?. Он часто помогает быстрее определить вид, особенно если перед глазами есть видовая пара.
</a:t>
            </a:r>
            <a:endParaRPr lang="en-US" sz="883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не меняется у одного и того же слова так, как время или число. Поэтому его запоминают как постоянную грамматическую характеристику глагола.
</a:t>
            </a:r>
            <a:endParaRPr lang="en-US" sz="93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речи 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вида делает текст точнее, помогает правильно строить предложения и избегать смысловых ошибок в пересказе, сочинении и обычной разговорной речи.
</a:t>
            </a:r>
            <a:endParaRPr lang="en-US" sz="8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действие как процесс, а совершенный — как завершённый результат. Умение различать их делает речь точнее, а смысл текста — понятнее.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помогает сказать точно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2026-05-22T15:40:41Z</dcterms:created>
  <dcterms:modified xsi:type="dcterms:W3CDTF">2026-05-22T15:40:41Z</dcterms:modified>
</cp:coreProperties>
</file>