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Обособленные определения: что это и зачем они нужны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запятые помогают выделить дополнительный признак предмета?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5994" y="360000"/>
            <a:ext cx="233201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находить обособленные определения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часто встречаются в текстах, диктантах и упражнениях. Если понимать их смысл и место в предложении, легче ставить запятые, разбирать предложения и не путать обычное определение с обособленным.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как член предложения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3686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называет признак предмета и отвечает на вопросы какой? чей? который? Оно помогает уточнить, о каком предмете идёт речь, и делает высказывание более точным.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85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5771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обособляются распространённые определения, которые не просто называют признак, а добавляют к нему пояснение, уточнение или другой важный смысл.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5770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обособлением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817440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связывается с главным словом иначе и может быть выражено существительным, местоимением, наречием или инфинитивом: дом у реки, желание учиться, тетрадь ученика.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17425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Несогласованное определение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677152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определение согласуется с существительным в роде, числе и падеже. Например: зелёный лес, интересная книга. Обычно оно выражается прилагательным или причастием.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677138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Согласованное определение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038956"/>
            <a:ext cx="4684800" cy="2252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обособления определений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ставится не по одному признаку, а по сочетанию формы, места и смысла определения.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запятая показывает, что определение несёт не только признак, но и дополнительную информацию.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«Обособленные определения»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после определяемого слова
</a:t>
            </a:r>
            <a:endParaRPr lang="en-US" sz="2991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причастный оборот стоит после существительного, он обычно отделяется запятыми: книга, прочитанная за вечер; дорога, ведущая к лесу. Такой оборот расширяет признак предмета.
</a:t>
            </a:r>
            <a:endParaRPr lang="en-US" sz="990" dirty="0"/>
          </a:p>
        </p:txBody>
      </p:sp>
      <p:sp>
        <p:nvSpPr>
          <p:cNvPr id="11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после слова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оборот сообщает о предмете дополнительную подробность, его чаще выделяют. Если он составляет с существительным единое смысловое целое, запятая не требуется.
</a:t>
            </a:r>
            <a:endParaRPr lang="en-US" sz="990" dirty="0"/>
          </a:p>
        </p:txBody>
      </p:sp>
      <p:sp>
        <p:nvSpPr>
          <p:cNvPr id="13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правило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причастный оборот стоит перед существительным и тесно связан с ним по смыслу, запятая обычно не нужна: прочитанная за вечер книга. Важно учитывать не только форму, но и значение.
</a:t>
            </a:r>
            <a:endParaRPr lang="en-US" sz="990" dirty="0"/>
          </a:p>
        </p:txBody>
      </p:sp>
      <p:sp>
        <p:nvSpPr>
          <p:cNvPr id="15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перед существительным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717" y="3023153"/>
            <a:ext cx="2902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23153"/>
            <a:ext cx="4644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34740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Одиночные определения после существительного
</a:t>
            </a:r>
            <a:endParaRPr lang="en-US" sz="2607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существительного одиночное определение может выделяться паузой. В устной речи это слышно особенно отчётливо, а на письме передаётся запятыми.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в речи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лишь называет постоянный признак и тесно связано с существительным, обособления нет. В таких случаях определение читается как обычная часть словосочетания.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запятая не нужна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определение часто выражает пояснение, оценку или уточнение: мальчик, усталый, молчал. Оно не просто называет признак, а делает высказывание более выразительным.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Добавочный смысл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6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нужно ли обособлять определение
</a:t>
            </a:r>
            <a:endParaRPr lang="en-US" sz="2606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увидеть и форму, и смысл конструкции.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случаи обособления встречаются чаще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встречаются распространённые конструкции в описательных предложениях, поэтому именно они вызывают больше всего вопросов у учеников.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причастные обороты: они длиннее, заметнее и чаще требуют запятых. Реже всего обособляются несогласованные определения.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материала по теме «Обособленные определения»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определение не обособляется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63800" y="2434379"/>
            <a:ext cx="25332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определение перед существительным обычно не выделяется запятыми: высокая гора, интересная книга, новое правило. Оно тесно связано с главным словом и не добавляет нового смысла.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800" y="1639401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7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существительным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167483" y="2434379"/>
            <a:ext cx="25332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не ставится, когда определение лишь называет обычный признак предмета. В упражнении важно смотреть не только на форму, но и на смысловую связь слов.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167483" y="1639401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7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дополнительного оттенка
</a:t>
            </a:r>
            <a:endParaRPr lang="en-US" sz="1700" dirty="0"/>
          </a:p>
        </p:txBody>
      </p:sp>
      <p:sp>
        <p:nvSpPr>
          <p:cNvPr id="13" name="Text 6"/>
          <p:cNvSpPr txBox="1"/>
          <p:nvPr/>
        </p:nvSpPr>
        <p:spPr>
          <a:xfrm>
            <a:off x="3315646" y="2434379"/>
            <a:ext cx="25332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воспринимается как единое целое, обособления нет: белый свет, чёрная смородина. Такие сочетания нужно запоминать как цельные, а не разбирать по частям.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315646" y="1639401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7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Несогласованные определения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Несогласованное определение может выражаться существительным с предлогом или другим словом в косвенной форме. В сочетании дом у реки признак передаётся через отношение к месту, а не через согласование с главным словом. Если конструкция стоит после существительного и поясняет его, она может обособляться.
</a:t>
            </a:r>
            <a:endParaRPr lang="en-US" sz="1007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у реки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книгой в руках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Ребёнок, с книгой в руках, вошёл в класс определение звучит как дополнительное пояснение. Оно не только сообщает признак, но и уточняет обстоятельство, связанное с предметом. Поэтому такие конструкции часто выделяются запятыми.
</a:t>
            </a:r>
            <a:endParaRPr lang="en-US" sz="111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Несогласованные определения нужно читать особенно внимательно: они отвечают не столько на прямой вопрос какой? , сколько раскрывают предмет через зависимость от другого слова. Если перед нами простая связь без добавочного оттенка, запятые не нужны. Если есть пояснение, обособление помогает точнее передать мысль.
</a:t>
            </a:r>
            <a:endParaRPr lang="en-US" sz="1048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 смыслу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как особый вид определения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даёт предмету другое название или пояснение: оно помогает точнее узнать, о ком или о чём идёт речь, не изменяя основного смысла предложения.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оно называет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приложение рассматривают как особый вид определения, близкий к пояснению. Чтобы правильно поставить запятые, нужно сначала понять, насколько тесно оно связано с главным словом.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вывод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тесно связанные сочетания часто воспринимаются как единое целое: река Волга, город Москва. В таких случаях приложение входит в привычное наименование.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запятая не ставится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приложение распространённое, пояснительное или стоит после имени собственного, его обычно выделяют запятыми, потому что оно добавляет самостоятельную информацию к предмету.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нужны запятые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388190"/>
            <a:ext cx="4684800" cy="272131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Пунктуационные модели с примерами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место определения и его смысл влияют на постановку запятых.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русской пунктуации; учебный материал по теме «Обособленные определения».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моделях решающими оказываются два признака: позиция определения и наличие дополнительного смысла. Чем самостоятельнее пояснение, тем вероятнее запятая.
</a:t>
            </a:r>
            <a:endParaRPr lang="en-US" sz="13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постановке запятых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случаи требуют самой внимательной проверки в упражнениях и диктантах.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ошибаются там, где определение стоит после существительного и добавляет новый смысл. Значит, особенно важно проверять позицию и смысловую нагрузку.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ошибок по теме «Обособленные определения»; дата не указана.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оттенки обособленных определений
</a:t>
            </a:r>
            <a:endParaRPr lang="en-US" sz="2675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может объяснять, почему произошло действие: утомлённые долгой дорогой туристы остановились. Здесь обособление помогает связать признак с причиной.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Обособленные определения часто передают состояние или сопутствующее обстоятельство: испуганная шумом кошка спряталась, наблюдавший за игрой мальчик улыбался.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и время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Выразительный итог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делают высказывание точнее и живее. Важно замечать, что запятая выделяет не только признак, но и дополнительный смысл, связанный с действием.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9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предложения с определением
</a:t>
            </a:r>
            <a:endParaRPr lang="en-US" sz="2709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проверить, нужно ли ставить запятые.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242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833" y="1172790"/>
            <a:ext cx="2718000" cy="19854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1725167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фраза — две интонации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2520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Уставший мальчик сел на скамейку — Мальчик, уставший, сел на скамейку. Во втором варианте голос делает паузу, и признак звучит как отдельное сообщение, а не просто как часть названия предмета.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007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помогает понять смысл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700782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определение обособляется, оно произносится с выделением и воспринимается заметнее. На письме эту паузу передают запятые, поэтому слушать предложение иногда так же важно, как читать его глазами.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пунктуация в предложениях с обособлением
</a:t>
            </a:r>
            <a:endParaRPr lang="en-US" sz="22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Обособленные определения в художественных текстах
</a:t>
            </a:r>
            <a:endParaRPr lang="en-US" sz="2988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художественной речи такие определения помогают увидеть героя, предмет или пейзаж ярче. Несколько точных слов делают описание более наглядным и запоминающимся для читателя.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образ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часто усиливает эмоциональный оттенок: спокойствие, тревогу, удивление или восхищение. Так автор не просто называет признак, а показывает своё отношение к описываемому.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настроение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определение стоит отдельно, предложение звучит динамичнее и выразительнее. Это особенно заметно в описании действий, где важны детали внешности, состояния и обстановки.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движению текста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часто встречаются в пейзажах, портретах и небольших сценах. Например: тропинка, узкая и мокрая, уходила в лес — и сразу создаётся ясная картина.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искать в книгах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Согласованные и несогласованные определения: сравнение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обозначают признак предмета, но выражаются по-разному и ведут себя в предложении не одинаково.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Согласованные определения чаще проще распознать по форме, а несогласованные требуют больше внимания к контексту. Именно смысл подсказывает, нужно ли обособление.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66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«Определение» и «Обособленные определения»; обобщённое сравнение для школьного курса.
</a:t>
            </a:r>
            <a:endParaRPr lang="en-US" sz="126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850" y="3260905"/>
            <a:ext cx="31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7150" y="3260905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0450" y="3260905"/>
            <a:ext cx="315000" cy="36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00500" y="1499195"/>
            <a:ext cx="31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53800" y="1499195"/>
            <a:ext cx="315000" cy="360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правила для запоминания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4513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после существительного обычно выделяется запятыми, потому что он сообщает о предмете дополнительный, более подробный признак.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9363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существительного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3046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Одиночное определение обособляется нечасто, но может выделяться, если оно поясняет, уточняет или выражает оценку, а не просто называет обычный признак.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7896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Одиночное определение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1579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спрашивай: что именно добавляет определение к предложению? Если оно сообщает больше, чем обычный признак, значит, его нужно проверить на обособление.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66429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8780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причастный оборот стоит перед существительным и тесно связан с ним по смыслу, запятая обычно не нужна, поскольку признак входит в основное название предмета.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23629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существительным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7313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приложения и несогласованного определения особенно важно проверить место в предложении и смысл. Если есть пояснение или добавочная информация, вероятны запятые.
</a:t>
            </a:r>
            <a:endParaRPr lang="en-US" sz="1200" dirty="0"/>
          </a:p>
        </p:txBody>
      </p:sp>
      <p:sp>
        <p:nvSpPr>
          <p:cNvPr id="24" name="Text 11"/>
          <p:cNvSpPr txBox="1"/>
          <p:nvPr/>
        </p:nvSpPr>
        <p:spPr>
          <a:xfrm>
            <a:off x="52162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и несогласованное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Обособленные определения помогают сделать речь точнее и выразительнее. Если помнить о месте определения, его виде и дополнительном смысле, пунктуация становится понятной и уверенной.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Обособленные определения: видим смысл, ставим запятые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2026-05-28T14:57:08Z</dcterms:created>
  <dcterms:modified xsi:type="dcterms:W3CDTF">2026-05-28T14:57:08Z</dcterms:modified>
</cp:coreProperties>
</file>