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в центре Галактики: основные представления и ключевые вопросы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природу и значение сверхмассивных чёрных дыр на примере Стрелец A*.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сверхмассивных чёрных дыр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начале XX века предполагали невидимые массивные объекты в центрах галактик. С 1970-х рентгеновские источники у Млечного Пути усилили загадочность центра. Развитие приборов способствовало формированию гипотезы о сверхмассивной чёрной дыре внутри нашей галактики.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чёрная дыра? Краткий обзор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чёрной дыры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область пространства-времени с гравитацией такой силы, что ничто не может покинуть её пределы, включая свет. Граница — горизонт событий, отделяющий «невозвратную» зону.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чёрных дыр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формируются либо при коллапсе массивных звёзд, либо вследствие слияния других компактных объектов, создавая экстремально плотные структуры.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событий: граница невозврата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абстрактная поверхность, за которой объекты не способны выйти наружу. На схематичном изображении отражено её значение и роль в физике чёрных дыр.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чёрных дыр и место сверхмассивных объектов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звёздные чёрные дыры с массой от 3 до 100 масс Солнца, образующиеся из отдельных звёзд.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чёрные дыры обладают массой от сотен до сотен тысяч масс Солнца и находятся на переходных стадиях.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превышают 10^5 масс Солнца, встречаются во многих галактиках, включая центр Млечного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A*: сердце нашей Галактики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радиоконтраст в центре Млечного Пути
</a:t>
            </a:r>
            <a:pPr algn="ctr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 — мощный радиоинтерферометрический источник, расположенный в самом центре нашей галактики. Он выделяется сильным источником радиоизлучения.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массы и расстояния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позволяют оценить массу Стрелец A* примерно в 4,3 миллиона масс Солнца и определить его удалённость от Земли — около 26 тысяч световых лет.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радиоизлучения центра Галактики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карты показывают интенсивность радиоизлучения в радиусе нескольких световых лет, демонстрируя сложную структуру в области центра.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ESO и NASA,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Стрелец A* в сравнении с другими чёрными дырами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 примерно в 430 тысяч раз массивнее типичной звёздной чёрной дыры. Сравнение даёт представление о масштабе объектов.
</a:t>
            </a:r>
            <a:endParaRPr lang="en-US" sz="1172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масс подчёркивает уникальность сверхмассивных чёрных дыр и их роль в структуре галактик.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сверхмассивной чёрной дыры Стрелец A*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Радиоинтерферометрия с очень длинной базой (VLBI) позволяет получить высокое разрешение деталей вокруг центра Галактики.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орбит звёзд класса S, таких как S2, в инфракрасном диапазоне дают данные о гравитационном поле.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телескопы, например «Чандра», фиксируют вспышки излучения, связанные с аккрецией вещества на чёрную дыру.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разных методов позволяет построить полное представление о динамике и структуре аккреционного окружения.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орбиты звезды S2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орбиты S2 помогают измерить массу Стрелец A*. Данные из наблюдений Геза и его коллег.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период и высокая скорость свидетельствуют о мощном гравитационном воздействии компактного центра.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Gez et al., 2008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Стрелец A* на динамику и структуру Галактики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Стрелец A* определяет траектории близких звёзд и формирует структуру звёздного балджа в центральной области Млечного Пути.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в инфракрасном и рентгеновском диапазоне указывают на активные процессы аккреции вещества, влияющие на газовые потоки.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доказательства существования Стрелец A*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орбит звёзд S2 и аналогичных объектов неизменно свидетельствуют о присутствии массивного компактного объекта — чёрной дыры.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Радио- и рентгеновские данные исключают альтернативы вроде нейтронных звёзд, подтверждая исключительность центрального объекта.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аккреции вещества сверхмассивной чёрной дырой
</a:t>
            </a:r>
            <a:endParaRPr lang="en-US" sz="207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модели аккреционного процесса и наблюдательные данные астрономии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горизонта событий с помощью Event Horizon Telescope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изображение тени чёрной дыры M87*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Event Horizon Telescope в 2019 году представил историческое изображение тени сверхмассивной чёрной дыры в галактике M87*. Это стало важнейшим подтверждением теорий о структуре горизонта событий и природе искривления пространства-времени.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методы для изучения Стрелец A*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высокоточного синтезированного радиоинтерферометра с очень длинной базой позволяет измерять размер горизонта событий в центре Млечного Пути. Эти данные соотносятся с оценками массы и помогают уточнить физические параметры Стрельца A*.
</a:t>
            </a:r>
            <a:endParaRPr lang="en-US" sz="8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4,3 миллиона
</a:t>
            </a:r>
            <a:endParaRPr lang="en-US" sz="737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астрономических обсерваторий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Стрелец A* оценивается в четыре с лишним миллиона солнечных масс, что позволяет ей влиять на динамику ближайших звёзд и вызывать мощные излучения в радиодиапазоне и рентгене.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масса, измеренная для чёрной дыры в центре нашей Галактики
</a:t>
            </a:r>
            <a:endParaRPr lang="en-US" sz="31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сверхмассивных чёрных дыр на эволюцию галактик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чёрные дыры регулируют процессы звёздообразования, взаимодействуя с межзвёздным газом и влияя на скорость рождения новых звёзд в центральных областях галактик.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выделяющаяся при аккреции вещества на чёрную дыру, меняет структуру галактического балджа и может инициировать мощные галактические ветры, важные для перераспределения вещества.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способствуют формированию морфологии галактик, стимулируя или подавляя различные механизмы развития и влияя на их долговременную эволюцию.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6988"/>
            <a:ext cx="3432300" cy="95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ESO/NASA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сверхмассивных чёрных дыр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массу, радиус горизонта событий и активность трёх известных сверхмассивных чёрных дыр.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и размеры чёрных дыр варьируются на несколько порядков, отражая их влияние на разные типы галактик.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релятивистские эффекты вблизи сверхмассивной чёрной дыры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линзы вызывают искривление и мультипликацию изображений объектов, расположенных за чёрной дырой, изменяя видимое положение и форму звёзд и газовых облаков.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орбиты вблизи горизонта событий демонстрируют прецессию — смещение точки перицентра, подтверждающее прогнозы общей теории относительности.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Экстремальное искривление пространства-времени влияет на сдвиг спектра излучения и временные задержки сигналов, измеренные в наблюдениях ближайших к чёрной дыре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2020: достижения в исследовании центра Галактики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 наблюдении сверхмассивной чёрной дыры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Райнхард Генцель и Андреа Гез были удостоены премии за наблюдения движения звёзд вокруг центра нашей Галактики, подтвердив существование сверхмассивной чёрной дыры на основе точных орбитальных данных.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доказательство существования чёрных дыр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Роджер Пенроуз получил Нобелевскую премию за работу по математическому подтверждению возможности формирования чёрных дыр в рамках общей теории относительности, что является фундаментом современной астрофизики.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и понимание космических экстремумов
</a:t>
            </a:r>
            <a:pPr algn="ctr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Лауреаты награды совместно продвинули исследование экстремальных условий вокруг чёрных дыр, что разрушает прежние представления и расширяет границы знаний о природе гравитации.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будущих исследований центра Галактики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2025-2027: Гравитационно-волновые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технологий для обнаружения гравитационных волн от взаимодействий вблизи сверхмассивной чёрной дыры углубит понимание динамики центральной области.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2028-2030: Моделирование аккреционного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Суперкомпьютерные симуляции помогут описать процессы нагрева и излучения вещества, поступающего в чёрную дыру.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2030+: Спектроскопические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Планируется изучение состава и движений газа рядом с чёрной дырой для выявления химических и физических процессов в экстремальной среде.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2024-2025: Усиление возможностей Event Horizon Telescope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числа радиотелескопов позволит повысить разрешающую способность и детализацию изображений горизонта событий Стрельца A*.
</a:t>
            </a:r>
            <a:endParaRPr lang="en-US" sz="9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525" y="1336056"/>
            <a:ext cx="3800400" cy="3321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исследований чёрных дыр для развития технологий и науки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037013" y="17480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обработки и синтеза данных, применяемые в радиоинтерферометрических наблюдениях, стимулировали развитие алгоритмов искусственного интеллекта и вычислительных технологий в других областях науки.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37013" y="30784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горизонта событий расширяет фундаментальные знания о гравитации и структуре Вселенной, способствуя развитию теоретической физики и космологии.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Сверхмассивная чёрная дыра Стрелец A*: ключ к разгадке космических тайн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Стрельца A* выявляют фундаментальные законы физики и механизмы формирования галактик, служа уникальной лабораторией для науки и технологического прогресса.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2026-05-07T23:42:51Z</dcterms:created>
  <dcterms:modified xsi:type="dcterms:W3CDTF">2026-05-07T23:42:51Z</dcterms:modified>
</cp:coreProperties>
</file>