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75" y="72513"/>
            <a:ext cx="8947200" cy="18698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97000" y="2220598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 окружающая среда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1479600" y="3447098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животные зависят от природы и меняют её.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2773250" y="4390824"/>
            <a:ext cx="3597600" cy="3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устроена природа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 объединяет живые организмы и условия среды. Свет, вода, температура и почва определяют, кто сможет жить в лесу, поле, воде или городе, а животные поддерживают пищевые цепи и круговорот веществ.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среда так важна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87455" y="1833365"/>
            <a:ext cx="18111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потребности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87450" y="2521824"/>
            <a:ext cx="1811100" cy="13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Животным нужны пища, вода, укрытие и безопасное место для выведения потомства. Без этих условий даже привычный вид не сможет долго существовать.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852480" y="1833365"/>
            <a:ext cx="18111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Чувствительность к изменениям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852475" y="2521824"/>
            <a:ext cx="1811100" cy="13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небольшие изменения среды могут повлиять на жизнь животных: исчезновение воды, шума, хищников или укрытий быстро меняет их поведение и численность.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4730805" y="1833365"/>
            <a:ext cx="18111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территории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4730800" y="2521824"/>
            <a:ext cx="1811100" cy="13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река, поле и город отличаются количеством пищи, укрытий и опасностей. Поэтому набор животных в каждом месте всегда разный.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2609130" y="1833365"/>
            <a:ext cx="18111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и вид
</a:t>
            </a:r>
            <a:endParaRPr lang="en-US" sz="1300" dirty="0"/>
          </a:p>
        </p:txBody>
      </p:sp>
      <p:sp>
        <p:nvSpPr>
          <p:cNvPr id="17" name="Text 9"/>
          <p:cNvSpPr txBox="1"/>
          <p:nvPr/>
        </p:nvSpPr>
        <p:spPr>
          <a:xfrm>
            <a:off x="2609125" y="2521824"/>
            <a:ext cx="1811100" cy="13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места подходят не всем видам. То, что помогает одному животному, может мешать другому, если его потребности и условия среды не совпадают.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понятия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93050" y="2412275"/>
            <a:ext cx="2451900" cy="16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 — это место, где животное живёт постоянно или проводит большую часть времени. Именно там оно находит пищу, убежище и условия для размножения.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93050" y="1646000"/>
            <a:ext cx="24519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346050" y="2412275"/>
            <a:ext cx="2451900" cy="16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Биотические факторы связаны с другими живыми организмами: хищниками, добычей, конкурентами, паразитами и растениями. Они тоже влияют на жизнь каждого вида.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346050" y="1646000"/>
            <a:ext cx="24519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влияния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6199050" y="2412275"/>
            <a:ext cx="2451900" cy="16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Абиотические факторы — это температура, свет, влага, ветер, тип почвы и солёность воды. Они определяют, какие животные смогут выжить в данном месте.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6199050" y="1646000"/>
            <a:ext cx="24519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неживой природы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298652"/>
            <a:ext cx="3938100" cy="348429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местообитаний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591700" y="1593401"/>
            <a:ext cx="4079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лесу животные находят укрытия среди деревьев, кустов и валежника. Здесь легче спрятаться от врагов, но приходится приспосабливаться к тени и влажности.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4591700" y="1379550"/>
            <a:ext cx="4079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591700" y="3424826"/>
            <a:ext cx="4079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воде решающими становятся глубина, течение, температура и количество кислорода. Одни виды живут у берега, другие — только в чистых и прохладных водоёмах.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4591700" y="3210975"/>
            <a:ext cx="4079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Водоёмы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4591700" y="2509101"/>
            <a:ext cx="4079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поле открытое пространство даёт хороший обзор, но почти нет укрытий. Поэтому здесь особенно важны скорость, осторожность и умение прятаться в траве.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4591700" y="2295250"/>
            <a:ext cx="4079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4591700" y="4340501"/>
            <a:ext cx="4079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городе животные сталкиваются с зданиями, шумом, светом и отходами. Выживают те, кто умеет находить корм рядом с человеком и быстро приспосабливаться.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4591700" y="4126650"/>
            <a:ext cx="4079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3656" y="1175216"/>
            <a:ext cx="3772587" cy="20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 среды и животные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77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фактор среды влияет на внешний вид, поведение и образ жизни животных.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9015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среды связаны с заметными приспособлениями организма и образом жизни.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08000" y="3275225"/>
            <a:ext cx="8276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«Животные и окружающая среда»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только место, но и роль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945300"/>
            <a:ext cx="72483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ниша показывает, какую роль животное играет в природе: чем питается, когда активно, где живёт и как взаимодействует с другими видами.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1299575" y="1617851"/>
            <a:ext cx="72483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вида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539175" y="3044350"/>
            <a:ext cx="72483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 и сова могут жить в одном лесу, но охотиться в разное время и на разную добычу. Так они меньше мешают друг другу.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539175" y="2716901"/>
            <a:ext cx="72483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ресурсов
</a:t>
            </a:r>
            <a:endParaRPr lang="en-US" sz="1500" dirty="0"/>
          </a:p>
        </p:txBody>
      </p:sp>
      <p:sp>
        <p:nvSpPr>
          <p:cNvPr id="12" name="Text 6"/>
          <p:cNvSpPr txBox="1"/>
          <p:nvPr/>
        </p:nvSpPr>
        <p:spPr>
          <a:xfrm>
            <a:off x="1299575" y="4159875"/>
            <a:ext cx="72483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вид использует своё место и время, тем меньше конкуренция и тем устойчивее работает сообщество животных и растений.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1299575" y="3832426"/>
            <a:ext cx="72483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ниши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200" y="1063698"/>
            <a:ext cx="8429700" cy="22556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79563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форма помогает жить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35205" y="3596950"/>
            <a:ext cx="19278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35205" y="3961150"/>
            <a:ext cx="19278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Обтекаемое тело рыб уменьшает сопротивление воды и помогает быстро двигаться. Такая форма делает плавание более лёгким и экономит силы.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6806755" y="3596950"/>
            <a:ext cx="19278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виды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806755" y="3961150"/>
            <a:ext cx="19278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Толстый мех северных животных сохраняет тепло в холодном климате. Он помогает пережить морозы и уменьшает потери энергии.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4682905" y="3596950"/>
            <a:ext cx="19278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4682905" y="3961150"/>
            <a:ext cx="19278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Мощные когти хищников нужны для захвата добычи, лазания или удержания тела на поверхности. Это важная часть их охоты и защиты.
</a:t>
            </a:r>
            <a:endParaRPr lang="en-US" sz="800" dirty="0"/>
          </a:p>
        </p:txBody>
      </p:sp>
      <p:sp>
        <p:nvSpPr>
          <p:cNvPr id="18" name="Text 8"/>
          <p:cNvSpPr txBox="1"/>
          <p:nvPr/>
        </p:nvSpPr>
        <p:spPr>
          <a:xfrm>
            <a:off x="2559055" y="3596950"/>
            <a:ext cx="19278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Утки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2559055" y="3961150"/>
            <a:ext cx="19278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Широкие лапы у уток помогают удерживаться на воде и двигаться по мягкому грунту. Они делают птицу более устойчивой в прибрежной среде.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в поведении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5" y="1967426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помогают птицам и другим животным находить места, где достаточно корма и тепла. Так они избегают неблагоприятного сезона.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24225" y="1410275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мест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94850" y="1967426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Ночная активность у пустынных животных снижает перегрев и помогает экономить воду. Днём они прячутся от жары и лишнего света.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794850" y="1410275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активности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524225" y="3776201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Запасание пищи у белок позволяет пережить периоды, когда корм труднее найти. Это особенно важно в холодное время года.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24225" y="3219050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на потом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4794850" y="3776201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колониями у сурикатов повышает защиту от хищников. Пока одни ищут корм, другие следят за опасностью.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4794850" y="3219050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безопасность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200" y="1480811"/>
            <a:ext cx="3958800" cy="33015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приспособления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45179" y="1945300"/>
            <a:ext cx="37431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Заяц-беляк, белая куропатка и песец меняют окраску и густоту меха, чтобы сливаться со снегом и лучше сохранять тепло.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845179" y="1617851"/>
            <a:ext cx="37431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камуфляж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845179" y="4176400"/>
            <a:ext cx="37431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изменения помогают животным пережить холод, нехватку пищи и короткий световой день, не тратя лишние силы.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845179" y="3848951"/>
            <a:ext cx="37431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приспособлений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18608" y="3060850"/>
            <a:ext cx="37431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Медведи и ежи на холодный сезон снижают активность или впадают в спячку, когда корма становится меньше и условия ухудшаются.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518608" y="2733401"/>
            <a:ext cx="37431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энергии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цепи к сети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энергии в цепи питания и связь нескольких цепей в природную сеть
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между организмами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62662" y="1611278"/>
            <a:ext cx="4721498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возникает там, где организмы используют одни и те же ресурсы: корм, убежища, свет или воду. Она влияет на численность видов и распределение животных по территории.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62662" y="1397428"/>
            <a:ext cx="4721498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2808598" y="3418884"/>
            <a:ext cx="4721498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Разложители возвращают вещества в природу. Грибы и бактерии превращают опавшие листья, остатки растений и тела животных в питательные соединения, которые снова поступают в почву.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2808598" y="3205033"/>
            <a:ext cx="4721498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1685501" y="2515081"/>
            <a:ext cx="4721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 помогает видам сосуществовать. Пчёлы находят нектар, а растения получают опыление, без которого не образуются семена и плоды. Такая связь полезна обоим участникам.
</a:t>
            </a:r>
            <a:endParaRPr lang="en-US" sz="900" dirty="0"/>
          </a:p>
        </p:txBody>
      </p:sp>
      <p:sp>
        <p:nvSpPr>
          <p:cNvPr id="14" name="Text 7"/>
          <p:cNvSpPr txBox="1"/>
          <p:nvPr/>
        </p:nvSpPr>
        <p:spPr>
          <a:xfrm>
            <a:off x="1685501" y="2301230"/>
            <a:ext cx="4721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Взаимная польза
</a:t>
            </a:r>
            <a:endParaRPr lang="en-US" sz="1100" dirty="0"/>
          </a:p>
        </p:txBody>
      </p:sp>
      <p:sp>
        <p:nvSpPr>
          <p:cNvPr id="15" name="Text 8"/>
          <p:cNvSpPr txBox="1"/>
          <p:nvPr/>
        </p:nvSpPr>
        <p:spPr>
          <a:xfrm>
            <a:off x="3931437" y="4322687"/>
            <a:ext cx="4721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исчезает хотя бы одно важное звено, экосистема становится беднее. Меняются пищевые связи, уменьшается количество корма и нарушается равновесие между организмами.
</a:t>
            </a:r>
            <a:endParaRPr lang="en-US" sz="900" dirty="0"/>
          </a:p>
        </p:txBody>
      </p:sp>
      <p:sp>
        <p:nvSpPr>
          <p:cNvPr id="16" name="Text 9"/>
          <p:cNvSpPr txBox="1"/>
          <p:nvPr/>
        </p:nvSpPr>
        <p:spPr>
          <a:xfrm>
            <a:off x="3931437" y="4108836"/>
            <a:ext cx="4721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баланса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нужны опылители и разлагатели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93050" y="2412275"/>
            <a:ext cx="2451900" cy="16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Опылители переносят пыльцу между цветками, поэтому у растений появляются семена и плоды. Без этого яблони, клевер, ягодные кусты и многие дикие виды размножались бы намного хуже.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93050" y="1646000"/>
            <a:ext cx="24519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Опыление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346050" y="2412275"/>
            <a:ext cx="2451900" cy="16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Разлагатели ускоряют превращение опавших листьев и остатков живых организмов в перегной. Дождевые черви, грибы и бактерии делают почву более рыхлой, влажной и питательной.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346050" y="1646000"/>
            <a:ext cx="24519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Плодородие почвы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6199050" y="2412275"/>
            <a:ext cx="2451900" cy="16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помогают круговороту веществ и поддерживают пищевые цепи. Благодаря опылению, разложению и распространению семян растения обновляются, а экосистема сохраняет устойчивость.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6199050" y="1646000"/>
            <a:ext cx="24519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Общая польза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нарушает равновесие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87455" y="1833365"/>
            <a:ext cx="18111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87450" y="2521824"/>
            <a:ext cx="1811100" cy="13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вырубают леса, птицы теряют места для гнёзд, а звери — укрытия и пищу. На открытой территории животным труднее прятаться, выводить потомство и переживать непогоду.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852480" y="1833365"/>
            <a:ext cx="18111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Шумовое воздействие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852475" y="2521824"/>
            <a:ext cx="1811100" cy="13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 транспорта и техники мешает животным слышать друг друга, находить пару и избегать опасности. Особенно сильно это влияет на виды, которые ориентируются по звукам.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4730805" y="1833365"/>
            <a:ext cx="18111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 в природе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4730800" y="2521824"/>
            <a:ext cx="1811100" cy="13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Пластиковые отходы часто принимают за пищу морские черепахи и птицы. Из-за этого животные травмируются, голодают или гибнут, а мусор долго остаётся в природе.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2609130" y="1833365"/>
            <a:ext cx="18111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среды
</a:t>
            </a:r>
            <a:endParaRPr lang="en-US" sz="1300" dirty="0"/>
          </a:p>
        </p:txBody>
      </p:sp>
      <p:sp>
        <p:nvSpPr>
          <p:cNvPr id="17" name="Text 9"/>
          <p:cNvSpPr txBox="1"/>
          <p:nvPr/>
        </p:nvSpPr>
        <p:spPr>
          <a:xfrm>
            <a:off x="2609125" y="2521824"/>
            <a:ext cx="1811100" cy="13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Загрязнённая вода и почва опасны для рыб, земноводных и птиц. Токсины накапливаются в организме, ослабляют животных и могут передаваться дальше по пищевой цепи.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угроз и последствия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угрозы действуют по-разному, но почти всегда уменьшают численность животных и нарушают связи в природе. Особенно уязвимы редкие виды и места их обитания.
</a:t>
            </a:r>
            <a:endParaRPr lang="en-US" sz="1414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опасны угрозы, которые сразу лишают животных среды обитания или резко сокращают их численность.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1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схема экологических угроз на основе темы презентации
</a:t>
            </a:r>
            <a:endParaRPr lang="en-US" sz="121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 животные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945300"/>
            <a:ext cx="72483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Потепление сдвигает сроки сезонных явлений: растения зацветают раньше, а насекомые и птицы могут не успеть приспособиться. В итоге нарушается совпадение между кормом и временем размножения.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1299575" y="1617851"/>
            <a:ext cx="72483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сезонов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539175" y="3044350"/>
            <a:ext cx="72483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Арктике животные зависят от льда и снежного покрова. Когда лед тает раньше, белые медведи и другие виды теряют удобные места для охоты и перемещения.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539175" y="2716901"/>
            <a:ext cx="72483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Арктические виды
</a:t>
            </a:r>
            <a:endParaRPr lang="en-US" sz="1500" dirty="0"/>
          </a:p>
        </p:txBody>
      </p:sp>
      <p:sp>
        <p:nvSpPr>
          <p:cNvPr id="12" name="Text 6"/>
          <p:cNvSpPr txBox="1"/>
          <p:nvPr/>
        </p:nvSpPr>
        <p:spPr>
          <a:xfrm>
            <a:off x="1299575" y="4159875"/>
            <a:ext cx="72483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засушливых районах нехватка влаги становится ещё сильнее. Животным труднее находить воду и корм, поэтому они чаще меняют маршруты, время активности и места размножения.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1299575" y="3832426"/>
            <a:ext cx="72483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Жара и засуха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разнообразие видов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62662" y="1611278"/>
            <a:ext cx="4721498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один вид становится редким, его роль частично могут взять на себя другие организмы. Это снижает риск резких изменений и помогает экосистеме сохранять равновесие.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62662" y="1397428"/>
            <a:ext cx="4721498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Замена функций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2808598" y="3418884"/>
            <a:ext cx="4721498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регулируют численность добычи, а разлагатели возвращают вещества в почву. Когда таких видов много, природная система лучше справляется с колебаниями условий.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2808598" y="3205033"/>
            <a:ext cx="4721498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численности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1685501" y="2515081"/>
            <a:ext cx="4721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опылители работают в разное время и на разных растениях. Поэтому даже при сокращении одного вида цветковые растения не остаются совсем без помощи.
</a:t>
            </a:r>
            <a:endParaRPr lang="en-US" sz="900" dirty="0"/>
          </a:p>
        </p:txBody>
      </p:sp>
      <p:sp>
        <p:nvSpPr>
          <p:cNvPr id="14" name="Text 7"/>
          <p:cNvSpPr txBox="1"/>
          <p:nvPr/>
        </p:nvSpPr>
        <p:spPr>
          <a:xfrm>
            <a:off x="1685501" y="2301230"/>
            <a:ext cx="4721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
</a:t>
            </a:r>
            <a:endParaRPr lang="en-US" sz="1100" dirty="0"/>
          </a:p>
        </p:txBody>
      </p:sp>
      <p:sp>
        <p:nvSpPr>
          <p:cNvPr id="15" name="Text 8"/>
          <p:cNvSpPr txBox="1"/>
          <p:nvPr/>
        </p:nvSpPr>
        <p:spPr>
          <a:xfrm>
            <a:off x="3931437" y="4322687"/>
            <a:ext cx="4721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повышает устойчивость лесов, лугов, водоёмов и городских территорий. Чем больше видов, тем меньше вероятность, что сбой затронет всю экосистему сразу.
</a:t>
            </a:r>
            <a:endParaRPr lang="en-US" sz="900" dirty="0"/>
          </a:p>
        </p:txBody>
      </p:sp>
      <p:sp>
        <p:nvSpPr>
          <p:cNvPr id="16" name="Text 9"/>
          <p:cNvSpPr txBox="1"/>
          <p:nvPr/>
        </p:nvSpPr>
        <p:spPr>
          <a:xfrm>
            <a:off x="3931437" y="4108836"/>
            <a:ext cx="4721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экосистем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может сделать человек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5" y="1967426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Защищать нужно прежде всего места жизни животных: леса, луга, водоёмы и прибрежные зоны. Без укрытий, корма и безопасных участков для размножения не выживут даже привычные виды.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24225" y="1410275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Беречь среду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94850" y="1967426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отходов — меньше опасности для животных. Раздельный сбор, отказ от лишнего пластика и ответственное потребление помогают сократить загрязнение воды, почвы и воздуха.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794850" y="1410275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Сокращать мусор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524225" y="3776201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стоит покупать животных и изделия из редких видов. Такой спрос поддерживает браконьерство и усиливает угрозу исчезновения для многих животных и растений.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24225" y="3219050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Не поддерживать незаконную торговлю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4794850" y="3776201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наблюдения, посадки местных растений, уборки территории и установка скворечников дают практическую помощь природе и учат замечать её потребности.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4794850" y="3219050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Действовать вместе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Шаги, доступные школьникам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62088" y="1833365"/>
            <a:ext cx="14298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Наблюдать за природой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62075" y="2521825"/>
            <a:ext cx="1429800" cy="14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 птицами и насекомыми помогает лучше понимать, какие виды живут рядом со школой и какие места им нужны для питания, отдыха и размножения.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7259113" y="1833365"/>
            <a:ext cx="14298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Сохранять убежища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7259100" y="2521825"/>
            <a:ext cx="1429800" cy="14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разрушать гнёзда, муравейники и другие убежища. Даже маленькое вмешательство может помешать животным вырастить потомство и вернуться на это место.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5559857" y="1833365"/>
            <a:ext cx="14298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Помогать водой и укрытием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559844" y="2521825"/>
            <a:ext cx="1429800" cy="14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Поилки и скворечники помогают животным в жару и в период гнездования. Главное — размещать их аккуратно и регулярно следить за чистотой.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3860601" y="1833365"/>
            <a:ext cx="14298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Сажать местные виды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3860588" y="2521825"/>
            <a:ext cx="1429800" cy="14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Посадка местных растений поддерживает насекомых-опылителей и украшает школьный двор без вреда для природы, потому что такие виды лучше подходят местному климату.
</a:t>
            </a:r>
            <a:endParaRPr lang="en-US" sz="900" dirty="0"/>
          </a:p>
        </p:txBody>
      </p:sp>
      <p:sp>
        <p:nvSpPr>
          <p:cNvPr id="19" name="Text 10"/>
          <p:cNvSpPr txBox="1"/>
          <p:nvPr/>
        </p:nvSpPr>
        <p:spPr>
          <a:xfrm>
            <a:off x="2161345" y="1833365"/>
            <a:ext cx="14298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Убирать территорию
</a:t>
            </a:r>
            <a:endParaRPr lang="en-US" sz="1000" dirty="0"/>
          </a:p>
        </p:txBody>
      </p:sp>
      <p:sp>
        <p:nvSpPr>
          <p:cNvPr id="20" name="Text 11"/>
          <p:cNvSpPr txBox="1"/>
          <p:nvPr/>
        </p:nvSpPr>
        <p:spPr>
          <a:xfrm>
            <a:off x="2161331" y="2521825"/>
            <a:ext cx="1429800" cy="14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Уборка мусора на территории школы и рядом с ней делает среду безопаснее для птиц, насекомых и мелких зверей, которые могут пострадать от отходов.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825750"/>
            <a:ext cx="3982500" cy="3957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держится на связях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держится на связях: среда задаёт условия жизни, а животные участвуют в питании, опылении и разложении. Беречь места обитания и действовать ответственно может каждый.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2026-07-26T03:24:46Z</dcterms:created>
  <dcterms:modified xsi:type="dcterms:W3CDTF">2026-07-26T03:24:46Z</dcterms:modified>
</cp:coreProperties>
</file>