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хозяйство большого и богатого региона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обеспечивает страну сырьём, энергией и металлами, развивая промышленность и транспорт.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Сибири развивалось особым путем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климат, большие расстояния и редкая заселенность заставили делать ставку на то, что можно добывать и перевозить. Природные ресурсы стали «опорой», поэтому быстрее всего росли добыча, энергетика и транспортные узлы.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 основа экономики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даёт топливо и сырьё для нефтепереработки. На её основе работают заводы, а топливо необходимо и промышленности, и транспорту, связывая удалённые районы с остальной Россией.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важен как топливо и химическое сырьё. Он поддерживает работу предприятий и энергетики, а также даёт основу для газовой промышленности и магистральных трубопроводов.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используется на электростанциях и в чёрной металлургии. В Кузбассе добыча обеспечивает топливом производство стали и помогает стабильно снабжать энергией соседние регионы.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и цветные металлы дают материал для машиностроения и строительства. Сырьё из таких районов перерабатывают на месте, чтобы получать детали и полуфабрикаты для промышленности.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Обь, Енисей, Лена и Ангара помогают промышленности водой и создают условия для гидроэнергетики. Благодаря им вырабатывается электричество для заводов и городов.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Сибири по основным отраслям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доля добывающих отраслей и энергетики связана с тем, что ресурсы добывают в больших объёмах и обслуживают разветвлёнными сетями транспорта и снабжения.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направленность хорошо видна: значительная часть экономики «держится» на полезных ископаемых и их энергообеспечении, а переработка и услуги занимают меньшую долю.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России. Доли на диаграмме отражают учебное качественное соотношение отраслей.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— главный нефтегазовый район России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«Город у труб»: как нефть и газ делают инфраструктуру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Тюмень, Сургут и Нижневартовск растут рядом с месторождениями и магистралями. Добыча топлива требует дорог, связи и постоянных перевозок, поэтому меняется вся территория вокруг промыслов. Топливо становится «двигателем» хозяйства региона.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и переработка: от буровой до завода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работают предприятия, которые готовят газ и нефтяные продукты к использованию. Упор делается не только на добычу, но и на подготовку сырья, чтобы затем отправлять его потребителям. Даже Новый Уренгой известен прежде всего как центр газовой добычи.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529134"/>
            <a:ext cx="4873500" cy="24080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сырьевые районы Сибири и их специализация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районов сильно отличается: одни дают топливо, другие — металл, третьи — электроэнергию и лесные продукты.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Сибири неравномерно: специализация районов определяется тем, какие ресурсы там сосредоточены, и что удобнее производить рядом с месторождениями.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Кузнецкий угольный бассейн (Кузбасс) расположен в Кемеровской области и служит крупной топливной базой: уголь используется на электростанциях и в чёрной металлургии.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 (общие сведения о Кузбассе).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 — Кемеровская область (Кузнецкий угольный бассейн)
</a:t>
            </a:r>
            <a:endParaRPr lang="en-US" sz="322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ключевая угольная территория, которая обеспечивает топливом электростанции и металлургию.
</a:t>
            </a:r>
            <a:endParaRPr lang="en-US" sz="21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Сибири на крупнейших реках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и Ангара позволяют получать электроэнергию в больших объёмах, что особенно важно для энергоёмкой промышленности.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 мощным стоком стали естественной «точкой роста»: дешёвая энергия делает производство устойчивее и поддерживает работу заводов.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 (названия крупнейших ГЭС; в диаграмме — перечень станций).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Норильский промышленный район и цветная металлургия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 — один из самых известных промышленных центров Сибири. В районе добывают и перерабатывают никель, медь, кобальт, палладий и платиновые металлы. Здесь важны сложные технологические цепочки и строгий контроль качества.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связана с суровыми северными условиями: длинной зимой, удалённостью и большими затратами на доставку грузов. Поэтому предприятие развивается как промышленный комплекс, где производство и логистика тесно связаны.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 от месторождения до готовой продукции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в хозяйстве сырьевых районов Сибири (по учебному описанию).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Сибири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тайга дает огромные запасы древесины. В лесном комплексе работают предприятия лесозаготовки и выпуска пиломатериалов, а также производятся целлюлоза, бумага, картон и древесные плиты для разных отраслей.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опирается на сырье и размещается там, где удобно вывозить лес: в Красноярском крае, Иркутской и Томской областях. Это сокращает путь до заводов и снижает затраты.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отрасли напрямую зависит от транспорта и водных путей, ведь древесина — тяжелый груз. Одновременно важны бережное лесопользование и восстановление лесов, чтобы сохранить ресурс на будущее.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431" y="914638"/>
            <a:ext cx="6037188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Сибири и их профиль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крупных городов показывает, как природные ресурсы и транспортные связи влияют на специализацию промышленности.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специализируются по принципу «ресурс + мощности + удобные связи»: где есть сырье и энергия, там развиваются энергоемкие производства; где сильна наука — растут высокотехнологичные направления.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юга Сибири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 лесостепи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Сибири сельское хозяйство лучше всего развивается в лесостепной и степной зонах. Там выращивают пшеницу, ячмень, картофель, овощи, кормовые культуры и подсолнечник на отдельных территориях.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сельхозрегионы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сельскохозяйственные районы сосредоточены в Алтайском крае, Новосибирской, Омской областях и южной части Красноярского края. Эти территории обеспечивают большую часть урожая и кормов для местного животноводства.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 птицеводство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важны разведение крупного рогатого скота, овец и птицы. В некоторых районах развивается свиноводство, а кормовая база поддерживает стабильность производства.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Привязка к природным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здесь зависит от климата и длительности вегетации. Теплые сезоны и более ровные условия по сравнению с севером помогают получать урожай, а сезонные перевозки обеспечивают снабжение ферм.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Сибири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особенно важны для регулярных перевозок, а авиация поддерживает сообщение там, где дороги сезонно ограничены и расстояния огромны.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транспорта помогает «закрывать» разные задачи: доставку грузов, связь городов и снабжение северных поселков в течение года.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схема транспортной сети (перечень основных направлений).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завоз и снабжение удаленных территорий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завоз обеспечивает топливом, продуктами, стройматериалами и техникой районы Крайнего Севера и труднодоступные поселки. Он особенно важен для Якутии, Таймыра, северных районов Красноярского края и Чукотки.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идет по рекам, по зимникам, по морю в короткий навигационный период и авиацией. Без северного завоза нормальная жизнь многих поселков невозможна, так как другие способы связи ограничены сезоном.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новые отрасли в Сибири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Новосибирский Академгородок, университеты Томска и научные центры Красноярска поддерживают развитие науки и современного производства. Они помогают превращать знания в прикладные разработки и технологические проекты.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развиваются информационные технологии, приборостроение, биотехнологии, новые материалы и экологические технологии. Эти направления делают экономику более разнообразной и дают компаниям новые продукты.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отрасли снижают зависимость от одной только добычи сырья и создают рабочие места для молодых специалистов. Для промышленности это означает больше инженерных задач и более высокую квалификацию.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хозяйства Сибири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риски там, где работает тяжелая промышленность и проходит транспорт. В северных районах загрязнение почв и нарушение ландшафтов усиливают последствия для природы.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экологические угрозы, связанные с добычей ресурсов и работой крупных предприятий. Снижение воздействия требует контроля выбросов, рекультивации и охраны лесов.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обобщенный перечень экологических проблем.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добычи к более сложной экономике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изменений в хозяйстве Сибири: модернизация, переработка, цифровые технологии, энергоэффективность и экозащита.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Сибири в хозяйстве России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обеспечивает страну топливом, металлами, лесом и электроэнергией, а также участвует в формировании продовольственного снабжения. Поэтому регион влияет на устойчивость экономики России в целом.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богатых месторождений и мощных промышленных узлов делает Сибирь важной и для внутреннего рынка, и для экспорта. Отгрузка продукции поддерживает развитие других отраслей страны.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зависит от транспортной доступности: железные дороги, трубопроводы, речные пути и авиация помогают перевозить сырье и готовую продукцию между районами. Без связности экономика работает хуже.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инвестиции, сохранение природы и условия жизни людей. В суровом климате важно развивать инфраструктуру так, чтобы предприятия и население могли нормально функционировать.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хозяйстве Сибири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Сибири основано на богатых природных ресурсах и крупных промышленных центрах. Его отрасли — добыча нефти, газа и угля, цветная металлургия, электроэнергетика, лесной комплекс и транспорт. Ключевые сложности — климат, расстояния и экориски, а будущее связано с переработкой, наукой и технологиями.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2026-05-11T21:37:23Z</dcterms:created>
  <dcterms:modified xsi:type="dcterms:W3CDTF">2026-05-11T21:37:23Z</dcterms:modified>
</cp:coreProperties>
</file>