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зоны: карта жизни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полюсов до экватора: у каждой природной зоны свой облик жизни.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закономерно: на их вид влияют тепло, влага и высота местности. Поэтому от тундры до лесов и степей природа выглядит по-разному.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природные зоны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используют для сравнения условий жизни людей, сельского хозяйства и природных ресурсов. По ним видно, где можно выращивать зерно, а где важнее лес или пастбища.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природных зон помогает увидеть связь между климатом, почвами, растениями и животными. По этой связи легко понять, почему одна территория выглядит лесной, а другая — почти безжизненной.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расположены разные зоны, контраст особенно заметен. Это позволяет быстрее заметить влияние температуры и осадков на ландшафт и объяснить, почему природа меняется не случайно.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природная зона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природный комплекс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 — это крупная территория, где климат, почвы, растительность и животные образуют устойчивое сочетание. Все элементы здесь связаны между собой и подчиняются общим условиям.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по виду природа на соседних участках встречается не всегда, но похожие условия дают похожие сообщества. Именно поэтому в разных частях мира можно узнать одну и ту же зону.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Закономерная смена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означает последовательную смену природных зон от экватора к полюсам. Такая смена повторяется закономерно и связана прежде всего с распределением тепла и влаги на 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расположение зон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 — температура воздуха. Чем больше тепла получает территория, тем дольше и активнее могут развиваться растения, а значит, богаче становится вся природная зона.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накапливают или, наоборот, теряют питательные вещества в зависимости от климата и растительности. Поэтому в одних зонах почвы плодородные, а в других бедные и малопригодные для растений.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44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определяет, сколько воды доступно растениям. При достаточном увлажнении формируются густые леса, а при нехватке влаги преобладают редкие травы и кустарники.
</a:t>
            </a:r>
            <a:endParaRPr lang="en-US" sz="978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Вегетационный период показывает, сколько времени в году растения могут расти. В тёплых местах он длиннее, а в холодных зонах очень короткий, поэтому растения не успевают развиться полностью.
</a:t>
            </a:r>
            <a:endParaRPr lang="en-US" sz="9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→ почвы → растения → животные → облик зоны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компонентами можно показать как цепочку причин и следствий.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климат и растительность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на крайнем севере, где зима очень долгая, а лето короткое и холодное. Небольшое количество тепла не даёт деревьям нормально расти.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Мёрзлые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 тундре плохо прогреваются и часто находятся в условиях вечной мерзлоты. Из-за этого они бедные, неглубокие и слабо подходят для большинства растений.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мхи, лишайники и карликовые кустарники. Они стелются низко к земле, чтобы меньше страдать от ветра и сильного холода.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Ягель — один из самых известных представителей тундровой растительности. Он быстро восстанавливается после повреждений и может выживать там, где другие растения не выдерживают.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приспособления животных тундры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и слой жира помогают северному оленю и песцу сохранять тепло. Эти животные меньше теряют энергию и легче переносят морозные ветры.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или очень светлая окраска делает зверей менее заметными на снегу. Это помогает и при охоте, и при защите от хищников, особенно в открытой местности.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Лемминги и другие мелкие животные прячутся в норы, где теплее и безопаснее. Полярная сова тоже использует маскировку, чтобы подкрадываться к добыче незаметно.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меняют поведение по сезону: кочуют, переходят на другой корм или активнее ищут пищу. Так они переживают период, когда условия становятся особенно трудными.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главный лес России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зоны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России и считается самой большой лесной зоной страны. Для неё характерны долгие морозные зимы и сравнительно короткое тёплое лето.
</a:t>
            </a:r>
            <a:endParaRPr lang="en-US" sz="99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леса составляют хвойные породы: ель, сосна, пихта и лиственница. Их кроны помогают экономить воду и выдерживать низкие температуры.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лиственница — яркий пример таёжного дерева. Она сбрасывает хвою на зиму, что помогает переживать морозы и уменьшать потери влаги.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достаточно влаги, чтобы росли леса, но тепла всё равно мало. Поэтому здесь особенно хорошо чувствуют себя деревья, приспособленные к холоду и снегу.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хвои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у многих деревьев узкая и плотная, поэтому испаряет меньше воды. Такая форма листьев особенно полезна в холодном климате и при коротком лете.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животные и сезонность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снегу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передвигаются по снегу широкими лапами или длинными ногами. Это помогает не проваливаться в сугробы и быстрее искать корм в глубоком снежном покрове.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медведь, соболь, лось, рысь и глухарь используют лес как укрытие и источник пищи. Зимой им труднее находить корм, поэтому важны запас жира и выносливость.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шерсти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зиме у животных меняется густота и цвет шерсти. Более плотный покров лучше сохраняет тепло, а сезонная линька помогает приспособиться к разной температуре.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82864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сезонам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 тайге очень заметна: летом корма больше, а зимой природа как будто замирает. Поэтому многие виды заранее накапливают силы и используют любые возможности для выживания.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рацион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холод усиливается, животные переходят на кору, почки, шишки и ягоды. Такой рацион позволяет пережить сезон, когда травы и зелёных растений почти нет.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климат мягче, чем в тайге: лето длиннее, а влаги хватает для разных деревьев. Поэтому рядом растут хвойные и лиственные породы, образуя более разнообразный лесной покров.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лесах встречаются ель, берёза и сосна, а в широколиственных — дуб, клён и липа. Разные виды занимают свои места и не мешают друг другу.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дуба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считается одним из самых заметных деревьев этой зоны. Его широкие листья хорошо улавливают свет и помогают быстро наращивать зелёную массу в тёплый сезон.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широколиственные деревья сбрасывают листья, чтобы пережить холодный период. Это помогает им экономить влагу и защищать ветви от неблагоприятных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58513"/>
            <a:ext cx="376800" cy="3349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лесной зоны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мелкие звери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Кабан, косуля и заяц находят в лесу корм почти круглый год. Разнообразие растений и подлеска помогает им прятаться от хищников и выводить потомство.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леса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и сова используют деревья по-разному: один ищет насекомых в коре, другая охотится в сумерках. Лесные стволы дают им пищу, гнёзда и обзор.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укрытия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и другие животные устраивают укрытия в норах, среди корней или в густой траве. Такие убежища защищают их от холода и помогают пережить непогоду.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мест жизни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много ярусов: кроны, кустарники, трава и мох. Каждый ярус создаёт собственные условия жизни, поэтому видов здесь больше, чем в холодных зонах.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травяные просторы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кажется бескрайней: до горизонта тянутся злаки, а деревья встречаются редко. Ветер свободно проходит над открытой равниной, и ковыль колышется, как серебристая волна.
</a:t>
            </a:r>
            <a:endParaRPr lang="en-US" sz="83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без леса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 степи бывает жарким и сухим, поэтому растениям приходится беречь каждую каплю воды. Узкие листья, плотные стебли и глубокие корни помогают им выживать.
</a:t>
            </a:r>
            <a:endParaRPr lang="en-US" sz="91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спасаются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делает степи особенно ценными для земледелия. Но природная степь — это не поле, а живое сообщество трав, насекомых и степных зверей, приспособленных к ветру и засухе.
</a:t>
            </a:r>
            <a:endParaRPr lang="en-US" sz="82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животные и защита от жары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 и сурки проводят много времени под землёй. Норы защищают их от дневной жары, сухого ветра и хищников, а также служат запасным убежищем.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и корсак спасаются скоростью. На открытом пространстве легче заметить опасность заранее, быстро уйти от преследования и добраться до корма или воды.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простора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и другие степные птицы держатся настороже в воздухе и на земле. Стаями или парами им проще находить пищу и обходить опасные места.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получают очень мало осадков, поэтому вода здесь — главный ограничивающий фактор. Растения и животные выживают только благодаря особым приспособлениям.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Саксаул, полынь и верблюжья колючка встречаются редко и растут разреженно. Их корни уходят глубоко или широко расходятся, чтобы добираться до влаги.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сильно нагревается, а ночью быстро остывает. Такие перепады температуры требуют от живых организмов выносливости и умения экономить влагу.
</a:t>
            </a:r>
            <a:endParaRPr lang="en-US" sz="1079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4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бедные, а местами засолённые, поэтому растительный покров остаётся разорванным. Именно поэтому в этих зонах так много открытого пространства и песчаных участков.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45750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24817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62497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45750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долго обходится без воды и переносит жару благодаря запасам жира и особому строению тела. Он помогает человеку там, где климат особенно сухой.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 днём прячется в норе, а ночью выходит кормиться. Быстрые прыжки позволяют ему двигаться по рыхлому песку и избегать перегрева.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Ящерица активна в прохладные часы и часто держится у камней или в тени. Светлая окраска помогает ей меньше нагреваться под палящим солнцем.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 и другие мелкие хищники тоже ведут скрытный образ жизни. Они экономят влагу и прячутся от дневной жары под камнями и в почве.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известен большими ушами, которые помогают отдавать лишнее тепло. Ночной образ жизни делает его менее зависимым от палящего дневного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влажные леса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Круглогодичное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зона находится у экватора, где солнце почти не меняется в течение года. Постоянное тепло создаёт условия для непрерывного роста растений.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ярусы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поднимаются высоко вверх, чтобы получить больше света. Их кроны образуют плотный зелёный свод, под которым растут лианы и эпифиты.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листопада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остаются зелёными весь год. Вечнозелёность позволяет им не тратить время на новый рост после холодного сезона, которого здесь почти нет.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очень много, поэтому воздух остаётся влажным, а почва быстро покрывается растительностью. В таких условиях лес выглядит особенно густым и многоярусным.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природные зоны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усиливается выпас скота и вырубка лесов. Почвы быстрее истощаются, а животным становится труднее находить пищу и укрытия.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распахивает землю под поля и пастбища. Это сокращает естественные растительные сообщества и меняет привычные условия для многих видов.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 строительство дорог нарушают поверхность земли. Появляются карьеры, насыпи и шум, который мешает природным процессам.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вокруг новых объектов вырастают поселения. Меняются русла стока, влажность почв и местообитания, поэтому природная зона уже не выглядит прежней.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00125"/>
            <a:ext cx="4663800" cy="194325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теме «Природные зоны»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 и увлажнение определяют внешний вид природных зон: от редкой растительности тундры и пустынь до более богатых лесов и степей.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 влажнее условия, тем разнообразнее растительность и больше видов животных.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 —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показывают, как тесно связаны климат, почвы, растения и животные. Поняв их различия, легче увидеть закономерности природы и бережнее относиться к её богатству.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2026-07-26T21:51:41Z</dcterms:created>
  <dcterms:modified xsi:type="dcterms:W3CDTF">2026-07-26T21:51:41Z</dcterms:modified>
</cp:coreProperties>
</file>