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строения членистоногих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Сегменты, хитиновый покров и членистые конечности.
</a:t>
            </a:r>
            <a:endParaRPr lang="en-US" sz="4500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живут почти везде: в почве, воде, лесу, в городах и рядом с человеком. Их успех объясняют прочный покров, подвижные ноги, разные способы питания и очень большое число видов.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вокруг нас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Сегментация тела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сегменты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членистоногих состоит из отдельных сегментов, похожих друг на друга по плану строения. Такое устройство делает тело гибким и помогает ему приспосабливаться к разным условиям жизни.
</a:t>
            </a:r>
            <a:endParaRPr lang="en-US" sz="1793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отделы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групп сегменты объединены в голову, грудь и брюшко, у других — в головогрудь и брюшко. Эти отделы выполняют разные задачи и делают тело более специализированным.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отделы обычно связаны с питанием и чувствами, а задние — с движением и размножением. Благодаря этому каждая часть тела работает наиболее эффективно.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хитиновый скелет
</a:t>
            </a:r>
            <a:endParaRPr lang="en-US" sz="2648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тело членистоногих покрыто кутикулой, основой которой служит хитин. Этот покров защищает от повреждений и помогает сохранять влагу, особенно у наземных видов.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покров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 не только защищает, но и служит опорой для мышц. Именно к нему крепятся мышцы, поэтому движения становятся сильными, быстрыми и точными.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мышц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ракообразных покров дополнительно укреплён солями кальция. Из-за этого их панцирь становится особенно твёрдым и хорошо защищает животное в воде и на берегу.
</a:t>
            </a:r>
            <a:endParaRPr lang="en-US" sz="1277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прочность у ракообразных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покров не растягивается, поэтому рост возможен только после линьки. Старая кутикула сбрасывается, а новый покров сначала мягкий и затем твердеет.
</a:t>
            </a:r>
            <a:endParaRPr lang="en-US" sz="1263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после линьки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насекомые заметно преобладают среди членистоногих. Остальные группы тоже разнообразны, но по числу видов значительно уступают им.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именно насекомые обеспечивают основную часть видового богатства типа.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общему соотношению групп; доли условные, для наглядности.
</a:t>
            </a:r>
            <a:endParaRPr lang="en-US" sz="1228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членистоногих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79037"/>
            <a:ext cx="4151400" cy="2289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отличаются основные группы членистоногих по строению тела и числу конечностей.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отделов тела и число ног — самые удобные признаки для различения групп.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отделов тела у разных групп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основным группам членистоногих
</a:t>
            </a:r>
            <a:endParaRPr lang="en-US" sz="12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41" y="1453774"/>
            <a:ext cx="184313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Членистые конечности и их функции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 соединённые членики делают ноги гибкими и точными. Поэтому членистоногие могут не только ходить, но и быстро бегать, резко менять направление и ловко обходить препятствия.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 бег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форм конечности часто превращаются в плавательные лопасти или гребные органы. Они помогают двигаться в толще воды, удерживать равновесие и нести пищу к ротовым органам.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конечности становятся хватательными и помогают удерживать добычу или пищу. У хищников такие органы особенно важны, потому что позволяют быстро схватить и не упустить жертву.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пищи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конечностей приспособлена к рытью почвы или к прыжкам. Такие особенности помогают прятаться, спасаться от врагов и использовать среду обитания гораздо разнообразнее.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Роющие и прыгательные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линьку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членистоногие увеличиваются в размерах при жёстком наружном скелете.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как точный механизм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членистоногих прикрепляются к внутренней стороне наружного скелета. Когда они сокращаются, отдельные членики конечности двигаются один за другим, словно в хорошо слаженном механизме. Поэтому шаги получаются быстрыми и точными.
</a:t>
            </a:r>
            <a:endParaRPr lang="en-US" sz="1167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на суше и в воде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твёрдого покрова и подвижных суставов делает движение очень разнообразным. Одни виды бегают, другие прыгают, третьи плавают или ползают. Изображение ноги насекомого или рака хорошо показывает, как много работы выполняет одна конечность.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 движение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органы чувств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Узловое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членистоногих построена из нервных узлов и стволов. Такой план помогает быстро передавать сигналы между частями тела и согласовывать движения во время активности.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 глаза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помогают ощущать запахи и прикосновения, а сложные глаза замечают движение вокруг. Благодаря этому животное быстрее находит добычу и раньше замечает опасность.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волоски улавливают колебания воздуха и воды. Такое тонкое восприятие помогает членистоногим ориентироваться в среде и реагировать на изменения почти мгновенно.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Надглоточный узел играет роль основного центра, который обрабатывает информацию и направляет работу остальных отделов нервной системы. Это особенно важно при быстром передвижении и поиске пищи.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 наземных и водных форм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21800" y="2122803"/>
            <a:ext cx="25491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наземных членистоногих воздух поступает через трахеи или книжные лёгкие. Такие органы обеспечивают быстрый газообмен у подвижных животных и помогают жить вдали от воды.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21800" y="1526916"/>
            <a:ext cx="25491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309900" y="2122803"/>
            <a:ext cx="25491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форм дыхание происходит с помощью жабр. Они извлекают кислород из воды, поэтому членистоногие успешно обитают в морях, реках и озёрах.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309900" y="1526916"/>
            <a:ext cx="25491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ротовые аппараты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600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питаются по-разному: одни охотятся, другие едят растения, третьи живут за счёт хозяина или используют остатки органики. Это отражается в строении ротовых органов.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20600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47288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животных ротовые части образованы изменёнными конечностями. Поэтому они могут захватывать, прокалывать, сосать или измельчать пищу с высокой точностью.
</a:t>
            </a:r>
            <a:endParaRPr lang="en-US" sz="1347" dirty="0"/>
          </a:p>
        </p:txBody>
      </p:sp>
      <p:sp>
        <p:nvSpPr>
          <p:cNvPr id="13" name="Text 5"/>
          <p:cNvSpPr txBox="1"/>
          <p:nvPr/>
        </p:nvSpPr>
        <p:spPr>
          <a:xfrm>
            <a:off x="3247288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органы как конечности
</a:t>
            </a:r>
            <a:endParaRPr lang="en-US" sz="1486" dirty="0"/>
          </a:p>
        </p:txBody>
      </p:sp>
      <p:sp>
        <p:nvSpPr>
          <p:cNvPr id="14" name="Text 6"/>
          <p:cNvSpPr txBox="1"/>
          <p:nvPr/>
        </p:nvSpPr>
        <p:spPr>
          <a:xfrm>
            <a:off x="6073963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бабочки ротовой аппарат превращён в хоботок для питья нектара, а у комара он приспособлен к прокалыванию кожи и сосанию жидкости.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073963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насекомых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20600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пауков есть хелицеры — специальные ротовые органы, с помощью которых они удерживают добычу и вводят в неё ядовитые вещества.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20600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пауков
</a:t>
            </a:r>
            <a:endParaRPr lang="en-US" sz="1600" dirty="0"/>
          </a:p>
        </p:txBody>
      </p:sp>
      <p:sp>
        <p:nvSpPr>
          <p:cNvPr id="18" name="Text 10"/>
          <p:cNvSpPr txBox="1"/>
          <p:nvPr/>
        </p:nvSpPr>
        <p:spPr>
          <a:xfrm>
            <a:off x="3247288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членистоногих встречаются хищники, растительноядные виды, паразиты, падальщики и фильтраторы. Такое разнообразие питания помогает группе занимать самые разные экологические ниши.
</a:t>
            </a:r>
            <a:endParaRPr lang="en-US" sz="1248" dirty="0"/>
          </a:p>
        </p:txBody>
      </p:sp>
      <p:sp>
        <p:nvSpPr>
          <p:cNvPr id="19" name="Text 11"/>
          <p:cNvSpPr txBox="1"/>
          <p:nvPr/>
        </p:nvSpPr>
        <p:spPr>
          <a:xfrm>
            <a:off x="3247288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группы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членистоногих молодые стадии могут сильно отличаться от взрослых по строению, питанию и образу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 превращением расширяет возможности выживания: личинки и взрослые особи часто используют разные источники пищи и места обитания.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теме «Членистоногие»; схема, 2026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 превращение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признаки помогают членистоногим добывать пищу, защищаться и перемещаться.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каждого вида связано с его образом жизни: одни признаки помогают добывать пищу, другие — защищаться или быстро спасаться от врагов.
</a:t>
            </a:r>
            <a:endParaRPr lang="en-US" sz="1478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образа жизни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«Общие признаки строения членистоногих»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Покровы, окраска и защита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членистоногих могут быть твёрдыми, блестящими, покрытыми волосками, щетинками или чешуйками. Такое разнообразие делает внешний слой прочным и полезным для жизни в разных условиях.
</a:t>
            </a:r>
            <a:endParaRPr lang="en-US" sz="1256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покровы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окраска помогает сливаться с фоном и становиться менее заметными для хищников. Это особенно важно для животных, которые прячутся среди листьев, песка или коры.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членистоногие имеют яркую окраску, которая предупреждает врагов о ядовитости, жале или неприятном вкусе. Так животное может защититься без прямого столкновения.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Предупреждающая окраска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особенности покровов также помогают особям одного вида узнавать друг друга. Это важно при поиске партнёра, в защите территории и при совместном поведении.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распознавания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размеры большинства видов невелики
</a:t>
            </a:r>
            <a:endParaRPr lang="en-US" sz="2754" dirty="0"/>
          </a:p>
        </p:txBody>
      </p:sp>
      <p:sp>
        <p:nvSpPr>
          <p:cNvPr id="9" name="Text 2"/>
          <p:cNvSpPr txBox="1"/>
          <p:nvPr/>
        </p:nvSpPr>
        <p:spPr>
          <a:xfrm>
            <a:off x="42050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 надёжно защищает тело, но он тяжёлый и не растёт вместе с животным. Поэтому слишком большие размеры для большинства членистоногих становятся неудобными и трудными.
</a:t>
            </a:r>
            <a:endParaRPr lang="en-US" sz="1341" dirty="0"/>
          </a:p>
        </p:txBody>
      </p:sp>
      <p:sp>
        <p:nvSpPr>
          <p:cNvPr id="10" name="Text 3"/>
          <p:cNvSpPr txBox="1"/>
          <p:nvPr/>
        </p:nvSpPr>
        <p:spPr>
          <a:xfrm>
            <a:off x="42050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покровом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тело помогает быстрее двигаться, скрываться в укрытиях и проходить в узкие щели. Это особенно важно для насекомых, пауков и мелких ракообразных.
</a:t>
            </a:r>
            <a:endParaRPr lang="en-US" sz="1425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малых размеров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42015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Земли существовали и крупные членистоногие, но для их жизни требовались особые условия среды. Поэтому в современном мире чаще встречаются более мелкие формы.
</a:t>
            </a:r>
            <a:endParaRPr lang="en-US" sz="1353" dirty="0"/>
          </a:p>
        </p:txBody>
      </p:sp>
      <p:sp>
        <p:nvSpPr>
          <p:cNvPr id="14" name="Text 7"/>
          <p:cNvSpPr txBox="1"/>
          <p:nvPr/>
        </p:nvSpPr>
        <p:spPr>
          <a:xfrm>
            <a:off x="42015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 прошлом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членистоногих связаны между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особенности строения обеспечивают движение, защиту и освоение разных сред 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успешны насекомые: маленькие размеры и крылья помогли им освоить сушу и воздух, а разнообразие форм питания — разные источники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защиты, движения, питания и быстрого развития сделало членистоногих одной из самых успешных групп животных.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теме «Членистоногие»; схема, 2026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членистоногие стали самой многочисленной группой
</a:t>
            </a:r>
            <a:endParaRPr lang="en-US" sz="2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различия в строении тела, конечностях и усиках у главных групп членистоногих.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групп есть общие признаки членистоногих, но число отделов тела, ног и усиков помогает легко различать их между собой.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групп членистоногих
</a:t>
            </a:r>
            <a:endParaRPr lang="en-US" sz="2561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 теме «Основные группы членистоногих»
</a:t>
            </a:r>
            <a:endParaRPr lang="en-US" sz="11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строении членистоногих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Членистоногих объединяют сегменты тела, членистые конечности, хитиновый покров и линька. Эти признаки сделали их подвижными, защищёнными и невероятно разнообразными во всех средах жизни.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2026-06-01T11:25:55Z</dcterms:created>
  <dcterms:modified xsi:type="dcterms:W3CDTF">2026-06-01T11:25:55Z</dcterms:modified>
</cp:coreProperties>
</file>