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Узнайте, как устроен журнал и почему его легко читать.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Magazine Features: из чего состоит журнал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скрывается за magazine features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Magazine features — это основные элементы журнала: обложка, оглавление, заголовки, изображения, подписи, статьи, реклама и колонки. Именно они помогают быстро понять тему номера и выбрать материал для чтения.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 журнала: первое, что видит читатель
</a:t>
            </a:r>
            <a:endParaRPr lang="en-US" sz="2725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обложке всегда заметно название журнала. Оно обычно написано крупно, чтобы читатель сразу узнал издание среди других и запомнил его стиль.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номера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части журнала используют слова cover, title, main headline и cover lines. Эти термины полезно знать при чтении и обсуждении журналов на английском языке.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названия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фото или рисунок привлекает внимание и подсказывает тему выпуска. Часто именно изображение создает первое впечатление о содержании номера.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изображение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Cover lines — это небольшие фразы рядом с главным изображением. Они сообщают, какие статьи есть внутри, и помогают быстро выбрать интересный материал.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анонсы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1210" y="1676050"/>
            <a:ext cx="3886880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журнала и их названия на английском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части журнала и их функции в чтении и оформлении.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каждый элемент журнала имеет свою задачу: одни помогают ориентироваться, другие — заинтересовать или объяснить содержание.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magazine features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 и подзаголовки в журнале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заметно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должен сразу привлекать взгляд. Поэтому он обычно короткий, ясный и легко запоминается, чтобы читатель быстро понял, о чем будет статья.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различать материалы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heading отделяет одну публикацию от другой. Даже на плотной странице он показывает, где начинается новая тема и какой материал стоит открыть первым.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Уточняет смысл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Подзаголовок делит текст на части и делает чтение удобнее. Он объясняет детали, направляет внимание и помогает не потеряться в длинной статье.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 интересно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подростковых журналах часто используют вопросы, игры слов и числа. Такие приемы делают заголовки более живыми и повышают интерес к материалу.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привлекает читателя на странице журнала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элементы заметны раньше текста, поэтому именно они чаще всего определяют первое впечатление о номере.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обложка и фотографии: вместе они дают больше половины внимания читателя и быстрее всего сообщают тему выпуска.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для учебной диаграммы, 2025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033" y="2900959"/>
            <a:ext cx="4082700" cy="1965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иллюстрации и подписи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в журнале могут изображать людей, места, события и предметы. Они делают материал нагляднее и помогают читателю быстрее представить описываемую ситуацию.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фото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Caption сообщает короткие факты: кто или что изображено, где находится объект и что происходит. Благодаря подписи изображение становится понятным даже без длинного текста.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подписи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полезны там, где информация сложная или абстрактная. Они объясняют смысл, создают настроение и помогают странице выглядеть более выразительно.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иллюстрации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312415"/>
            <a:ext cx="387900" cy="31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688" y="3265225"/>
            <a:ext cx="290925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304015"/>
            <a:ext cx="387900" cy="310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Новостная рубрика сообщает о событиях, которые произошли недавно. Она помогает читателю быстро узнать главное и увидеть, что происходит в мире, школе или городе.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News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строится на вопросах и ответах. Такой раздел позволяет услышать мнение интересного человека и узнать подробности его опыта, взглядов или занятий.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Interview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с советами дает практическую пользу. В нем часто рассказывают, как лучше учиться, готовиться к контрольной, организовывать время или решать повседневные задачи.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Tips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Квиз проверяет знания в игровой форме. Короткие задания, вопросы и варианты ответов делают чтение активным и помогают запомнить материал без скуки.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Quiz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Рубрики и постоянные разделы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создается статья для журнала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подготовке журнального материала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Верстка страницы и расположение материалов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страницы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где будут размещены текст, изображения и заголовки. На этом этапе выбирают общую структуру и распределяют пространство.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колонками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текст делят на колонки, чтобы его было легче читать. Такой прием помогает странице выглядеть аккуратно и понятно.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добавляют цвет, рамки, разные размеры шрифта и пустые поля. Эти элементы делают номер выразительным и удобным для восприятия.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удобства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оценивают, легко ли находить нужную информацию. Хорошая верстка помогает читателю быстро ориентироваться на странице.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и цифровой журнал: основные различия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формата сохраняют обложку, оглавление, статьи и изображения, поэтому читатель легко узнает журнал в любом виде.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и цифровой журналы отличаются способом чтения и дополнительными возможностями, но их основа остаётся одинаковой.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презентации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в журнале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01550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она нужна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01550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помогает журналу покрывать расходы на выпуск и получать доход. Благодаря ей издание может сохранять качество материалов и делать номер более доступным для читателей.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01550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от статей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01550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должна заметно отличаться от редакционного текста по оформлению, чтобы читатель сразу понимал, где сообщение журнала, а где предложение товара или услуги.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29494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размещают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729494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Рекламный блок бывает крупным или небольшим: целая страница, половина страницы или компактное объявление. Формат выбирают так, чтобы реклама хорошо читалась и не мешала основному содержанию.
</a:t>
            </a:r>
            <a:endParaRPr lang="en-US" sz="885" dirty="0"/>
          </a:p>
        </p:txBody>
      </p:sp>
      <p:sp>
        <p:nvSpPr>
          <p:cNvPr id="17" name="Text 8"/>
          <p:cNvSpPr txBox="1"/>
          <p:nvPr/>
        </p:nvSpPr>
        <p:spPr>
          <a:xfrm>
            <a:off x="2729494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рекламируют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729494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журналах нередко встречаются объявления о книгах, играх, одежде и технике. Такие материалы рассчитаны на интересы конкретной аудитории и часто подстраиваются под тему номера.
</a:t>
            </a:r>
            <a:endParaRPr lang="en-US" sz="89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Жанры, из которых складывается журнал
</a:t>
            </a:r>
            <a:endParaRPr lang="en-US" sz="3103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Интервью: разговор, который раскрывает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13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строится на вопросах и ответах, поэтому его легко читать и пересказывать. Такой текст показывает мнение героя, его привычки и опыт. В журнале интервью помогает сделать тему живой и связать факты с личной историей.
</a:t>
            </a:r>
            <a:endParaRPr lang="en-US" sz="1385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Репортаж: событие в движении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Репортаж передаёт атмосферу места и момента, будто читатель сам находится рядом. Автор описывает, что видит и слышит, добавляет детали и реакции людей. Поэтому этот жанр часто используют для школьных концертов, соревнований и праздников.
</a:t>
            </a:r>
            <a:endParaRPr lang="en-US" sz="1449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и обзоры: польза для читателя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дают понятные шаги и помогают быстро решить практическую задачу. Обзоры, тесты и короткие заметки, наоборот, сравнивают варианты, проверяют знания и предлагают выбор. Вместе они делают журнал полезным и разнообразным.
</a:t>
            </a:r>
            <a:endParaRPr lang="en-US" sz="144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482" y="1733225"/>
            <a:ext cx="4146535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зачем нужен каждый жанр и как он помогает подать материал в журнале.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решают разные задачи: одни передают мнение, другие описывают событие, третьи помогают учиться и проверять знания.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по теме magazine features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журнала и их функции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журнала для учеников 7 класса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для 11–13 лет обычно пишут простым языком, без длинных и сложных предложений. Это помогает школьникам быстрее понять смысл и не терять интерес к чтению.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слова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Списки, цитаты, факты и простые упражнения делают материал активным и запоминающимся. Они помогают не только прочитать статью, но и быстро повторить главное.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Списки и задания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абзацы делают страницу удобной для глаза и помогают читать материал по частям. Такой формат особенно полезен, когда тема новая или в тексте много фактов.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абзацы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английские слова часто объясняют прямо в тексте или рядом с ними дают перевод. Так ученик запоминает слово не отдельно, а сразу в понятной ситуации.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лексика в контексте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читатели возвращаются к журналу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заметно, что визуальная часть и полезность вместе создают сильный интерес к номеру.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Читатели возвращаются к журналу прежде всего из-за содержания, но оформление и привычные рубрики тоже заметно влияют на выбор.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плана презентации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читателя внутри журнала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читателя по материалам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813" y="1689200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8850" y="1689200"/>
            <a:ext cx="323400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3100" y="1689200"/>
            <a:ext cx="32340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95100" y="1695740"/>
            <a:ext cx="387900" cy="310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91600" y="1689200"/>
            <a:ext cx="323400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362400" y="326250"/>
            <a:ext cx="84513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для разных интересов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614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журналы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издания объясняют сложные темы простым языком и часто показывают опыты, открытия и факты о мире. Они помогают читателю расширять кругозор и понимать, как устроены явления.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792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журналы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них публикуют новости команд, интервью со спортсменами и рассказы о соревнованиях. Яркие фотографии и динамичные заголовки делают такие журналы особенно привлекательными для любителей спорта.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9434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журналы знакомят с исполнителями, альбомами и концертами, а также рассказывают о том, что сейчас обсуждают читатели. Они часто соединяют факты, мнения и впечатления.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077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развлечения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об играх, кино или книгах помогают выбрать, что посмотреть, прочитать или попробовать. В них важны обзоры, рейтинги и короткие советы, которые легко сравнивать.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71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Издания о природе, моде или повседневных привычках подбирают темы, близкие читателю. Благодаря этому журнал становится узнаваемым и формирует постоянную аудиторию.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журнал запоминающимся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Узнаваемые цвета, шрифты и оформление создают у журнала собственный характер. Когда элементы повторяются из номера в номер, читатель быстрее замечает знакомое издание среди других.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стиль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расположение текста, фото и пустого пространства делает страницу удобной для чтения. Когда материал выглядит ясно и логично, журнал воспринимается как профессиональный.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верстка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журнала есть регулярные разделы, читатель знает, где искать любимые материалы. Это формирует привычку возвращаться к следующему номеру и облегчает ориентирование.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рубрики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 точные изображения помогают сразу понять тему статьи и делают страницу выразительнее. Хорошая фотография часто запоминается не меньше самого заголовка.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фотографии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Журнал: форма, содержание и стиль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объединяет тексты, изображения и оформление, поэтому его легко узнать и интересно читать. Понимание magazine features помогает видеть, как детали делают издание удобным, ярким и запоминающимся.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2026-05-31T04:35:52Z</dcterms:created>
  <dcterms:modified xsi:type="dcterms:W3CDTF">2026-05-31T04:35:52Z</dcterms:modified>
</cp:coreProperties>
</file>