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героев в лирических стихотворениях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раскрывает чувства, мысли и настроение стихотворения.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образ говорящего в стихотворении. Он может быть близок поэту, но не совпадает с ним полностью. По речи и образам текста можно понять его характер и главное чувство.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Герой-наблюдатель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спокойно всматривается в мир и замечает детали: свет, тишину, небо, время года, движение улицы. Важнее всего для него точность увиденного.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 появляется в пейзажной лирике Фета и Тютчева, где природа помогает передать тонкие изменения чувств и состояния души.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обычно сдержанная и ясная. Такой герой не спорит с миром, а как будто бережно фиксирует мгновение и его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Герой-романтик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живет мечтой, сильным чувством и поиском высокого смысла. Ему важны свобода, даль, дорога, море и ночное небо.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идеалу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такой герой часто звучит как протестующий и внутренне свободный человек. На иллюстрации уместны море, горы или одинокая фигура на фоне неба.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одинокой фигуры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Герой-любящий человек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сосредоточен на личном чувстве: любви, ожидании, разлуке, ревности, благодарности и памяти. Для него главное — внутреннее переживание.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Ахматовой любовь становится центром стихотворения. Значимыми деталями могут быть взгляд, письмо, голос, шаги или воспоминание.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часто звучит искренне, мягко и очень лично. В таких стихах особенно важны обращение к другому человеку и интонация доверия.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ведут лирического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точные подсчёты, а типичную эмоциональную картину лирики.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любовь и одиночество; надежда и тревога нередко идут рядом.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школьного обзора темы, 2026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Герой-гражданин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о родине, народе, памяти, справедливости и долге. Для него личное чувство связано с судьбой страны и общим переживанием.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часто звучат слова ответственности, свободы, войны и исторической памяти. Такой герой особенно заметен в гражданской лирике.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гражданская тема связана с состраданием к людям и вниманием к их жизни. В поэзии XX века она нередко приобретает более острый и тревожный тон.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героя напоминает, что стихотворение может говорить не только о личном, но и о важном для многих людей.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556" y="1145300"/>
            <a:ext cx="464898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лирического героя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различия между основными типами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легче определить по тому, что для него главное: природа, чувство, долг, мысль или одиночество.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литературной теории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Герой-философ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размышляет о времени, жизни, смерти, памяти и месте человека в мире. Его вопросы часто не имеют простого ответа.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звезды, осени и тишины помогают ему говорить о вечном. Такой герой особенно заметен там, где важнее размышление, чем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философского героя обычно спокойная, но по смыслу очень глубокая. Он не торопится, а словно вслушивается в саму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тип героя в стихотворении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анализа помогает определить ведущий тип лирического героя по теме, чувствам и образам.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Герой-одиночка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Герой-одиночка словно находится в стороне от других людей: он не стремится к шумному общению и чаще слушает себя, чем окружающих.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лирике такой образ особенно выразителен: он связан с мечтой о свободе, с внутренней независимостью и ощущением особого пути в 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одиночество бывает разным: гордым, когда герой не принимает чужих правил, печальным, когда ему не хватает понимания, или тихим, почти созерцательным.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образ природы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в стихотворении часто помогают понять состояние героя: буря передает тревогу, рассвет — ожидание, осень — задумчивость, а ночная тишина — скрытые чувства.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и Тютчева природа нередко звучит как отражение души человека: пейзаж не просто описывает мир вокруг, а показывает внутреннее движение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типы героев по настроению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настроение героя связано не только с темой, но и с тем, как он смотрит на мир и на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типа свой ведущий тон, поэтому одно и то же событие в лирике может звучать по-разному.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лирического героя на основе школьного литературного анализа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автор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создается художественными средствами, поэтому он не совпадает с реальным автором, даже если стихотворение кажется очень личным.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может использовать собственные переживания, но в тексте они становятся образом, который живет по законам поэзии, а не биографии.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выбор слов и повторяющиеся мотивы помогают увидеть именно героя стихотворения, а не только человека, написавшего 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важно не путать факты жизни поэта с тем, что выражено в образе говорящего: это разные уровни понимания текста.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949827"/>
            <a:ext cx="4335300" cy="211664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разных героев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речи помогает быстрее узнать тип лирического героя в стихотворении.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манера героя часто сразу указывает на его внутреннее состояние и главную тему стихотворения.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речевых признаков в школьном анализе лирики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школьном анализе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кто говорит в тексте, и выделить главную тему: природу, любовь, родину, дорогу, память или размышление о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посмотреть на ритм и интонацию: спокойная речь, взволнованные обращения или вопросы помогают точнее назвать ведущий тип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обратить внимание на настроение, повторяющиеся слова и образы: они показывают, что именно волнует героя и как он переживает 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ведет к типу героя и настроению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тема стихотворения, образ героя и эмоциональный тон связаны между собой в анализе лирики.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раскрыть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часто работает как подсказка: по нему можно понять, что герой ищет, чего боится или о чем мечтает.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образы ведут к разным типам переживания и помогают быстро увидеть характер лирического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образов в лирике по школьной литературе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типы героев важны для понимания лирики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помогает сразу уловить главное чувство стихотворения и понять, почему одна и та же ситуация звучит по-разному в разных текстах.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героя, легче заметить скрытый смысл: за описанием дождя, встречи или разлуки может стоять тревога, надежда, гордость или память.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делает чтение точнее: читатель видит не только слова, но и внутренний взгляд, через который показан мир.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типы героев помогают понимать лирику глубже и видеть в ней живой человеческий опыт, а не просто красивое описание.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ключ к смыслу стихотворения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помогает увидеть, кто говорит в стихотворении, что он чувствует и почему именно так воспринимает мир. Понимание его типа делает чтение точнее и глубже.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2026-05-19T03:19:51Z</dcterms:created>
  <dcterms:modified xsi:type="dcterms:W3CDTF">2026-05-19T03:19:51Z</dcterms:modified>
</cp:coreProperties>
</file>