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демократия между мировыми войнами: основные темы и контекст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западных демократий 1918–1939: восстановление, вызовы и политические сдвиги.
</a:t>
            </a:r>
            <a:endParaRPr lang="en-US" sz="2733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Европы и Запада после Первой мировой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1918 года Европа сталкивается с разрушениями, новыми границами и политическими изменениями, вызванными Версальским договором, что стимулирует поиск мирных и экономических решений.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системы западных демократий в 1918–1939 гг.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сохраняет двухпартийную монархическую систему с парламентом и королём, обеспечивая стабильность политического процесса и традиций.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развивает парламентскую республику с частыми сменами правительств, что отражает политическую нестабильность эпохи и многопартийную конкуренцию.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функционируют как президентская республика с чётким разделением властей, где президент обладает значительной самостоятельностью и главенствует в исполнительной ветви.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крах Германии и Франции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Франция столкнулись с инфляцией и долговыми кризисами, что серьёзно подорвало их экономическую стабильность и привело к росту социальной нестабильности.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в Великобритании и США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достигла 15% в Великобритании к 1932 году и 25% в США к 1933, вызвав массовые забастовки и рост бедности среди рабочих и среднего класса.
</a:t>
            </a:r>
            <a:endParaRPr lang="en-US" sz="990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напряжение и кризис банковской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банков и падение производства усугубили экономический кризис, усиливая недовольство населения и вызывая требование реформ в управлении экономикой.
</a:t>
            </a:r>
            <a:endParaRPr lang="en-US" sz="91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Великой депрессии на западные страны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динамика ведущих стран (1929–1935)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резкие колебания ВВП и безработицы, отражающие кризис и начальные успехи реформ.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Антикризисные меры привели к стабилизации экономики США после глубокого спада ранних 1930-х.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отчёты стран, 1929–1935 гг.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и его воздействие на западные страны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владения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управляла территориями в Северной Африке и Индокитае, что обеспечивало сырьё и рынок сбыта для метрополии.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Индия и Египет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сохраняла контроль над крупными колониями, используя их ресурсы для укрепления экономики и влияния.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выгоды колоний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служили источником дешёвых ресурсов и обеспечивали рабочую силу, что усиливало экономический потенциал западных держав.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национальных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колоний возрастало сопротивление иностранному владычеству, что порождало антиколониальные и освободительные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780" y="1935209"/>
            <a:ext cx="3117064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парламентской и президентской систем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систем власти в Великобритании, Франции и США в межвоенный период.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Парламентские системы предполагают связь власти с парламентом, в то время как президентская обеспечивает разделение и независимость ветвей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политических систем,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Версальского договора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включал ограничения вооружённых сил Германии, репарации и территориальные уступки, что создало сложную международную обстановку и вызвало споры.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обществ западных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возникли антимилитаристские настроения и пацифистские движения, которые стремились избежать новых военных конфликтов и поддерживали идеи мира.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и демократические настроения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Взлёт Лейбористской партии в Великобритании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1924 году Лейбористская партия впервые пришла к власти, что отражало сдвиг общественных настроений в сторону социальной справедливости и рабочего класса.
</a:t>
            </a:r>
            <a:endParaRPr lang="en-US" sz="975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фронт во Франции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1936 году коалиция левых партий победила на выборах, инициировав реформы и укрепив позиции рабочих и профсоюзов во французской политике.
</a:t>
            </a:r>
            <a:endParaRPr lang="en-US" sz="1189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Франклин Рузвельт и «Новый курс» в США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Избрание Рузвельта в 1932 стало поворотным моментом, который ознаменовал активные интервенции государства в экономику и социальную поддержку.
</a:t>
            </a:r>
            <a:endParaRPr lang="en-US" sz="1015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политических элит и появление новых партий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создала комитет Кейнса для пересмотра экономической политики и адаптации к новым вызовам кризиса.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«Новый курс» Рузвельта включал государственное регулирование экономики, инвестиции и социальные программы для стабилизации.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Банковская реформа в США усилила контроль над финансовой системой и восстановила доверие населения к экономике.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способствовали снижению безработицы и поддержали демократические институты, укрепив общественное согласие.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реформы для защиты демократии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после 1918 года предоставила право голоса женщинам старше 30 лет и рабочему классу, значительно расширив электоральное участие и стимулировав политическую активность.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в межвоенный период расширение гражданских свобод происходило постепенно, укрепляя рыночные и демократические институты, однако женское избирательное право было введено лишь после Второй мировой войны.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XIX поправка к Конституции 1920 года закрепила избирательное право женщин, что привело к увеличению числа избирателей и активному участию женщин в общественно-политической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права и избирательные реформы в межвоенные годы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демократии в международной политике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 — Лондонская конференция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мер по стабилизации мировой экономики и поддержке международного сотрудничества среди ведущих западных держав.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— Основание Лиги Наций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демократии активно поддержали создание Лиги Наций как инструмента коллективной безопасности и предотвращения новых конфликтов после Первой мировой войны.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— Дипломатические миссии
</a:t>
            </a:r>
            <a:pPr algn="ctr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западных стран разрешить региональные конфликты через переговоры и коллективные соглашения, однако без значительного успеха в предотвращении нарастающего напряжения.
</a:t>
            </a:r>
            <a:endParaRPr lang="en-US" sz="1146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 — Лозаннская конференция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выплаты германских репараций с целью облегчения экономического давления на Германию и сохранения европейской стабильности.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движения и их влияние на политику западных стран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Социалистические и коммунистические идеи получили широкое распространение среди рабочего класса, что привело к возникновению массовых забастовок и упрочению левых партий в странах Европы.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1936 году Народный фронт во Франции сформировал левоцентрическое правительство, реализующее социальные реформы и стимулирующее защиту прав трудящихся.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Правительства варьировали в реакциях: в Скандинавии левые партии интегрировались в политическую систему, тогда как в других странах экстремистские группы подвергались репрессиям.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323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5425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и СМИ в западных демократиях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Радиовещание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эфирного времени радиостанций открыло новые возможности для общественных дискуссий и донесения информации до широких масс.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печати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массовых газет и журналов в 1920-30-х годах способствовало информированию общественности и формированию мнений, влияя на политические процессы.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 инструмент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стал популярным средством массовой информации и культурного обмена, формируя общественные взгляды и поддерживая демократические идеи.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Межнациональные и социальные вызовы в западных обществах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колониальных и экономических процессов в США выросла численность латиноамериканского и афроамериканского населения, что создало новые демографические вызовы.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столкнулась с притоком мигрантов из Северной Африки и Индокитая, что вызвало сложности в их интеграции и адаптации к обществу.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дебаты касались прав национальных меньшинств, рост межэтнических и расовых противоречий, обострившихся в условиях экономического кризиса.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в 1930-х годах усилилась борьба за равноправие, включая движение за гражданские права афроамериканцев, что стало важным социальным фактором.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порядок и место демократии после войны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— Парижский мирный договор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границ и государств в Восточной и Центральной Европе, создание предпосылок для новых политических реалий после войны.
</a:t>
            </a:r>
            <a:endParaRPr lang="en-US" sz="1102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— Протекторат над Чехословакией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 Франция осуществляют защиту молодых государств, пытаясь обеспечить стабильность и безопасность региона.
</a:t>
            </a:r>
            <a:endParaRPr lang="en-US" sz="1107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— Рост дипломатических разногласий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державы Европы ограничены внутренними проблемами, что снижает эффективность коллективных усилий по поддержанию порядка.
</a:t>
            </a:r>
            <a:endParaRPr lang="en-US" sz="11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 году в Италии был установлен фашистский режим Муссолини, что стало образцом авторитарного правления в Европе.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в 1933 году Гитлер пришёл к власти, начав массовую централизацию власти и ликвидацию демократических институтов.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демократии применяли политику умиротворения, допуская ремилитаризацию Рейнской области и аншлюс Австрии, чтобы избежать конфликта.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уступки и нерешительность западных государств лишь укрепили позиции тоталитарных режимов и усилили риск новой войны.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тоталитарных режимов и вызовы для западных демократий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провалы и разобщённость перед войной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Пакт Молотова–Риббентропа 1939 года нарушил доверие западных стран к дипломатии и усилил разделение в Европе.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франко-британских переговоров о коллективной безопасности в 1938–1939 годах показала неспособность западных демократий к единому ответу на угрозы.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изоляционизма в США и политическая нестабильность в Европе препятствовали формированию эффективного противодействия агрессии.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к Второй мировой войне: действия западных демократий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кризис, высокая безработица и падение доверия к государственным институтам подрывали внутреннюю стабильность западных стран.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разобщённость и отсутствие единой стратегии затрудняли координацию действий против нараставшей военной угрозы.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коллективной безопасности оказалась неэффективной в условиях агрессивной политики Германии, Италии и СССР.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Неудачи в международных переговорах и политика умиротворения укрепили позиции авторитарных режимов и приближали военный конфликт.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уроки западных демократий межвоенного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демократии прошли через значительные испытания, демонстрируя как успехи в развитии институтов, так и уязвимость перед тоталитаризмом — важный урок для будущих поколений.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2026-05-11T04:29:32Z</dcterms:created>
  <dcterms:modified xsi:type="dcterms:W3CDTF">2026-05-11T04:29:32Z</dcterms:modified>
</cp:coreProperties>
</file>