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Progressive Passive: прошедшее длительное страдательное время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показать действие, которое длилось в прошлом и было направлено на объект?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форма важна в английском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точнее передавать события: не только факт, но и процесс в прошлом. Эта тема повторяет Passive Voice и времена Past Simple, Past Continuous, развивая умение различать завершённое действие и действие в развитии.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 Past Progressive Passive
</a:t>
            </a:r>
            <a:endParaRPr lang="en-US" sz="259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модель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строится по схеме was/were being + V3. Она показывает, что действие уже шло в прошлом, но ещё не было завершено в указанный момент.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was или were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единственным числом употребляется was being, а со множественным — were being. Именно этот элемент меняется по подлежащему, а остальная часть конструкции остаётся постоянной.
</a:t>
            </a:r>
            <a:endParaRPr lang="en-US" sz="1019" dirty="0"/>
          </a:p>
        </p:txBody>
      </p:sp>
      <p:sp>
        <p:nvSpPr>
          <p:cNvPr id="14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being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being обязательно соединяет вспомогательный глагол с пассивным смыслом. Без него предложение теряет нужную форму и перестаёт выражать длительный процесс в пассиве.
</a:t>
            </a:r>
            <a:endParaRPr lang="en-US" sz="1019" dirty="0"/>
          </a:p>
        </p:txBody>
      </p:sp>
      <p:sp>
        <p:nvSpPr>
          <p:cNvPr id="15" name="Text 5"/>
          <p:cNvSpPr txBox="1"/>
          <p:nvPr/>
        </p:nvSpPr>
        <p:spPr>
          <a:xfrm>
            <a:off x="1899413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форма глагола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being всегда стоит past participle: built, repaired, watched, cleaned. Это показывает, что объект получает действие, а не выполняет его.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36872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формы
</a:t>
            </a:r>
            <a:pPr algn="l" indent="0" marL="0">
              <a:lnSpc>
                <a:spcPct val="90000"/>
              </a:lnSpc>
              <a:buNone/>
            </a:pPr>
            <a:r>
              <a:rPr lang="en-US" sz="39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9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Progressive Passive подчёркивает процесс в прошлом: действие происходило в определённый момент, а не просто случилось как завершённый факт.
</a:t>
            </a:r>
            <a:endParaRPr lang="en-US" sz="10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2278" y="2043977"/>
            <a:ext cx="4872893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формы в разных лицах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лицах сохраняются being и третья форма глагола. Меняются только was/were.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опора конструкции — неизменяемые being и V3; по подлежащему выбирается только was или were.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модели Past Progressive Passive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формы на линии времени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внутри момента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показывает не просто прошлое событие, а действие, которое уже началось и продолжалось в выбранный момент прошлого. В центре внимания — сам ход процесса.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9575" y="3051094"/>
            <a:ext cx="5491348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это похоже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смыслу такие предложения звучат как описание: здание ремонтировали, окно открывали, письмо отправляли. Важен не итог, а то, что происходило в тот момент.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действия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говорится о точке вроде «в 5 часов» или «во время урока», Past Progressive Passive помогает увидеть, что действие было в разгаре именно тогда.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Past Progressive Passive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проверки: время, форма вспомогательного глагола, being и V3.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примеры и их значение
</a:t>
            </a:r>
            <a:endParaRPr lang="en-US" sz="259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примеры и их значение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41314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ремонтировали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bridge was being repaired. Предложение показывает, что ремонт продолжался в прошлом, а объектом действия был мост. Важно само событие, а не тот, кто его выполнял.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05992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делали на церемонии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photos were being taken during the ceremony. Здесь подчёркнуто, что снимки создавались в конкретный момент, пока церемония ещё продолжалась.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98835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Строили новую дорогу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new road was being built near the school. Форма помогает передать длительный процесс в прошлом и сделать акцент на дороге как на объекте работы.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99167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убирали после урока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classroom was being cleaned after the lesson. Такое предложение часто встречается в описаниях школьных ситуаций, где важно показать действие в развитии.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форма: как передаётся отсутствие процесса
</a:t>
            </a:r>
            <a:endParaRPr lang="en-US" sz="2534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8677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not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ставится сразу после was или were: was not being, were not being. Так легко показать, что в нужный момент процесс не происходил.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8712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отрицания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windows were not being cleaned. The cake was not being cut. The message was not being sent. Во всех случаях действие отсутствует именно в тот момент прошлого.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906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сохраняет ту же модель: was/were + not + being + V3. Если пропустить being, предложение перестанет быть Past Progressive Passive.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Вопросительная форма и короткие ответы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59405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was или were ставится в начало предложения: Was the room being painted? Were the rules being changed? Так спрашивают о процессе в прошлом.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2659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вопросов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the letter being written? Was the road being repaired? Такие вопросы помогают уточнить, происходило ли действие в определённый момент прошлого, а не просто случилось.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5914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строятся кратко: Yes, it was. No, they weren’t. Они подтверждают или отрицают сам факт длительного действия в прошлом без повторения всей конструкции.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Progressive Passive нужен именно для длительного действия, а Simple Passive — для сообщения о факте.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важен ход события, выбирают Progressive Passive; если нужен результат или общий факт, подходит Simple Passive.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времён Passive Voice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времён Passive Voice, составлено по школьной грамматике английского языка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завершено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увидеть результат: действие уже закончилось, и в прошлом остался готовый итог. Например, дом был построен — нас интересует сам факт завершения.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различие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связаны с прошлым, но отвечают на разные вопросы: что случилось и что происходило. Именно поэтому выбор времени меняет смысл сообщения.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 развитии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внимание смещается на ход действия. Когда говорят, что дом was being built, подчёркивают, что работа ещё продолжалась в тот момент прошлого.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Past Simple Passive и Past Progressive Passive
</a:t>
            </a:r>
            <a:endParaRPr lang="en-US" sz="25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часах было 5 вечера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 p.m. в коридоре ещё шёл ремонт, и ученики проходили мимо закрытой двери. Точка времени помогает представить момент, когда действие уже продолжалось, но не завершилось.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урока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During the lesson окно не открывали, а плакаты на стене аккуратно поправляли. Такие указатели, как while и at that moment, показывают, что процесс происходил внутри прошлого эпизода, а не отдельно от него.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и временные указатели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93569"/>
            <a:ext cx="4921004" cy="17151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Past Progressive Passive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частые ошибки и правильные варианты. Таблица помогает увидеть, где теряется одна из трёх частей конструкции и почему меняется смысл предложения.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обязательны три элемента: was/were, being и V3. Если пропустить хотя бы один, смысл процесса в прошлом теряется.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языка, тема Passive Voice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811" y="1750102"/>
            <a:ext cx="485400" cy="388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12" y="3338900"/>
            <a:ext cx="485400" cy="431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новостных текстах эта форма помогает показать, что событие было в разгаре в конкретный момент. Читатель сразу понимает не только факт, но и его развитие.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Полицейские сводки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о происшествиях Past Progressive Passive удобно описывает действия, которые происходили, когда случилось что-то важное. Это делает рассказ точнее и последовательнее.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истории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 о событиях эта конструкция помогает связать несколько эпизодов в одном прошлом моменте. Так легко показать, что одно действие ещё продолжалось, когда началось другое.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происшествий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сосредоточиться на самом событии, а не на исполнителе, пассивный залог звучит естественно. Он особенно полезен там, где важен процесс, а не лицо, которое действовало.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эта форма встречается чаще всего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двух действий в прошлом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длительный процесс в пассиве сочетается с другим событием в Past Simple.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из активного залога в пассивный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активное предложение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определяем, кто выполняет действие и над кем оно совершается. В активной форме именно исполнитель стоит в роли подлежащего, а объект действия получает внимание только частично.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Меняем центр внимания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пассиве главным становится объект. Поэтому The workers were painting the wall превращается в The wall was being painted, а исполнитель при необходимости добавляется с помощью by.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длительность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показать, что действие продолжалось, добавляется being. Без него предложение станет обычным Past Simple Passive и потеряет значение процесса в прошлом.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форму глагола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being всегда стоит третья форма смыслового глагола. Если написать неправильный вариант, предложение будет грамматически неточным и может изменить нужный смысл.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 новостных текстах чаще всего нужна простая пассивная форма, потому что она короче и сразу передаёт результат действия.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Progressive Passive используется реже, но точнее показывает процесс. Его выбирают только тогда, когда момент и длительность действительно важны.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употребления разных форм passive voice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иллюстрация частотности форм Passive Voice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коротких предложений достаточно, чтобы увидеть общую схему и не перепутать процесс с завершённым действием.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Past Progressive Passive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примеров помогают быстро проверить, умеете ли вы находить was/were, being и V3 в предложении.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801" y="1473529"/>
            <a:ext cx="2794533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для запоминания конструкции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Was/Were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опора показывает время и согласуется с подлежащим. Именно эта часть помогает понять, что действие относится к прошлому, а не к настоящему или будущему.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9575" y="3051094"/>
            <a:ext cx="5491348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V3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опора передаёт пассивный смысл и сообщает, что действие направлено на объект. После being всегда нужна именно третья форма смыслового глагола.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Being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опора добавляет длительность и показывает, что действие не завершилось в нужный момент. Без этого слова исчезает смысл процесса, который шёл в прошлом.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Progressive Passive: что важно запомнить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Progressive Passive нужен, когда важно показать процесс в прошлом, а не только результат. Формула was/were being + V3 помогает точно описывать события и избегать смысловых ошибок.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2026-05-31T13:18:55Z</dcterms:created>
  <dcterms:modified xsi:type="dcterms:W3CDTF">2026-05-31T13:18:55Z</dcterms:modified>
</cp:coreProperties>
</file>