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экосистема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— живой дом людей, природы, воды, воздуха и света.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природа: общие правила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лесу, и в городе всё связано. Людям нужны вода, воздух и еда, растениям — свет и почва, а животным — укрытие и безопасность. Поэтому поведение людей в городе очень важно.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место, где живые организмы и неживая среда работают вместе. Воздух, вода, почва, свет и тепло помогают растениям, животным и людям жить рядом.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месте становится меньше воды, света или чистого воздуха, другим обитателям тоже приходится труднее. В экосистеме даже маленькое изменение быстро отражается на целом.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тоже экосистема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рядом живут дома, дороги, деревья, птицы и люди. Здесь связи между природой и человеком особенно заметны, потому что всё меняется каждый день.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важна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убирают мусор, сажают растения и берегут ресурсы, экосистема города становится устойчивее. Тогда в нём легче дышать, гулять и отдыхать.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крышах и деревьях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город просыпается вместе с воробьями и голубями. Птицы ищут корм, воду и удобные места для гнёзд, а деревья и кусты помогают им спрятаться от ветра и хищников.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соседи рядом с человеком
</a:t>
            </a:r>
            <a:pPr algn="l" indent="0" marL="0">
              <a:lnSpc>
                <a:spcPct val="90000"/>
              </a:lnSpc>
              <a:buNone/>
            </a:pPr>
            <a:r>
              <a:rPr lang="en-US" sz="44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можно встретить кошек, белок и насекомых. Одни прячутся в тени, другие прыгают по веткам, а третьи собирают нектар на цветах. Даже маленький сквер для них — важное убежище.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украшают улицы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травы, кусты и деревья делают город ярче и тише на вид. Они растут возле домов, школ и дорог, а ещё помогают живым существам находить еду, тень и укрытие.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городе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помогают городу
</a:t>
            </a:r>
            <a:endParaRPr lang="en-US" sz="2596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прохлада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создают тень, поэтому летом во дворе и в парке заметно прохладнее. Под кронами легче гулять, играть и отдыхать, чем на открытом асфальте.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задерживают пыль, а зелёные насаждения делают воздух приятнее для дыхания. Чем больше растений вокруг, тем легче городу справляться с жарой и пылью.
</a:t>
            </a:r>
            <a:endParaRPr lang="en-US" sz="1066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шума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полосы между домами и дорогами помогают ослабить городской шум. Это особенно полезно рядом со школами, детскими площадками и местами, где людям нужен покой.
</a:t>
            </a:r>
            <a:endParaRPr lang="en-US" sz="1066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 аллеи дают людям пространство для прогулок, игр и встреч. А ещё они создают дом для птиц, насекомых и других маленьких жителей города.
</a:t>
            </a:r>
            <a:endParaRPr lang="en-US" sz="10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движется в городе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дождевой и бытовой воды: от улиц и домов до очистки и повторного использования.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на дороге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машин в городе, тем больше выхлопов и пыли попадает в воздух. На оживлённых улицах дышать труднее, особенно в часы, когда все спешат одновременно.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транспорт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помогает людям ездить вместе, но тоже может загрязнять воздух, если работает на топливе. Поэтому важно выбирать более чистые виды транспорта, когда это возможно.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отопление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и котельные могут выделять дым и вредные газы. Если на улице холодно и отопление работает сильно, воздух в городе становится тяжелее и мутнее.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помочь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прогулки, велосипед, электрический транспорт и деревья помогают воздуху в городе оставаться чище. Даже короткая прогулка без машины — уже маленькая победа для лёгких.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грязный воздух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Мусор появляется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покупок, обеда и уборки остаются упаковка, бумага, бутылки и остатки еды. Если всё это просто выбросить, отходов становится очень много.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Новая жизнь вещей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Переработанные отходы становятся новыми товарами и материалами. А мусор, оставленный на улице, мешает растениям, животным и людям.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Сортировка и сбор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 собирают отдельно, бумага, стекло, металл и пластик могут отправиться на переработку. Так полезные материалы не пропадают зря.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мусором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 маленький мир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соседи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соседствуют трава, кусты, деревья, насекомые, птицы и люди. У каждого есть своё место, а вместе они создают маленький городской уголок природы.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тени и укрытий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дерева делает двор приятнее в жару, а густые кусты и трава помогают птицам и насекомым прятаться. Так двор становится удобнее для жизни.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спокойствие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 дворе чисто, тихо и нет лишнего шума, живым существам легче жить рядом с человеком. Такой двор хочется беречь и не превращать в свалку.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Департамента энергетики США, светодиодные лампы помогают городу экономить электричество без потери света.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Department of Energy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энергии могут потреблять светодиодные лампы по сравнению с лампами накаливания.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городу быть чище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городу быть чище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вокруг себя
</a:t>
            </a:r>
            <a:pPr algn="l" indent="0" marL="0">
              <a:lnSpc>
                <a:spcPct val="90000"/>
              </a:lnSpc>
              <a:buNone/>
            </a:pPr>
            <a:r>
              <a:rPr lang="en-US" sz="47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человек убирает после себя, улицы и дворы становятся заметно чище. Чистый город приятнее для прогулок, а ещё в нём меньше грязи, пыли и неприятных запахов.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стекло, металл и пластик можно собирать отдельно. Тогда полезные материалы отправляются на переработку, а мусора на свалке становится меньше.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зелёные места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Клумбы, газоны и деревья нужно не ломать и не топтать. Если бережно относиться к растениям, двор остаётся красивым, а живым существам легче в нём жить.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закрывают кран и выключают лишний свет, они помогают природе и городу. Даже такие простые привычки дают большой общий результат, если их соблюдают многие.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животные рядом с человеком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на подоконнике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воробей прыгает по карнизу и ищет крошки у окна. Ему нужны не только зерно и вода, но и тихое место, где можно спрятаться от ветра и кошек.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7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в тихом дворе
</a:t>
            </a:r>
            <a:pPr algn="ctr" indent="0" marL="0">
              <a:lnSpc>
                <a:spcPct val="90000"/>
              </a:lnSpc>
              <a:buNone/>
            </a:pPr>
            <a:r>
              <a:rPr lang="en-US" sz="44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спокойном дворе может появиться ёжик. Он осторожно шуршит в траве в поисках насекомых. Если вокруг чисто и нет мусора, ему легче найти безопасный путь.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у площади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голуби быстро привыкают к людям и шуму машин. Но даже они выбирают места, где есть вода, корм и спокойные уголки для отдыха. Пугать их не стоит, ведь город делят все жители.
</a:t>
            </a:r>
            <a:endParaRPr lang="en-US" sz="10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городскую экосистему не беречь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изменения в городе влияют на природу, воздух и жизнь людей.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летом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крыши и газоны помогают уменьшить жару. В тени растений поверхность нагревается меньше, поэтому в городе становится приятнее гулять даже в солнечный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под контролем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растения удерживают часть дождевой воды. Это помогает воде не скапливаться сразу на крышах и дорожках, а уходить спокойнее и мягче.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мелких жителей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зелёных островках могут жить насекомые, а рядом отдыхать птицы. Даже небольшой сад даёт им укрытие, корм и место для короткой передышки.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городской вид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крышах и во дворах растут растения, город кажется не только каменным. Он становится уютнее, ярче и ближе к природе, как будто умеет улыбаться.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крыши и сады в городе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крыши и сады в городе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свет и тишина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город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звуков: едут машины, работают стройки, звучат сигналы и разговоры. Если шум слишком сильный, людям труднее отдыхать, читать и учиться спокойно.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ночной свет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ночью мешает птицам и животным отдыхать. Когда фонари направлены правильно и не светят лишний раз, ночь становится комфортнее для всех живых существ.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пространство тише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не означает пустой город. Она помогает людям и природе жить рядом без усталости, а улицы становятся приятнее и дружелюбнее, словно после доброго сна.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 полей в магазин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молоко и хлеб приезжают в город с ферм, садов и фабрик. Сначала их привозят в магазины, а потом люди покупают продукты для дома и школы.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на кухне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еду готовят, едят и делятся ею с семьёй. Если брать только столько, сколько нужно, на столе остаётся меньше лишнего, а продукты не пропадают зря.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 остатками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еды становятся отходами, если их сразу выбросить. Но если не покупать лишнее и аккуратно хранить продукты, мусора становится меньше, а природные ресурсы расходуются бережнее.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еда попадает в город и что с ней происходит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с природой в городе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Никакого мусора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бросай бумажки, бутылки и упаковку мимо урны. Чистый двор и улица делают город красивее, а ещё помогают растениям и животным не попадать в опасную грязь.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Бережём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 и не рви цветы без нужды. Деревья и кусты растут долго, зато каждый день дают тень, красоту и уют людям и птицам.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животным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пугай птиц и не трогай животных без причины. Им нужны спокойствие, вода и безопасные места, а не шумные шутки и брошенные где попало остатки 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ресурсы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 и выключай лишний свет, когда они не нужны. Так ты помогаешь городу тратить меньше воды и энергии, а это очень полезно для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будущего люди чаще ездят на общественном транспорте, а не на лишних машинах. Так на дорогах становится меньше дыма, шума и бесконечных пробок.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деревьев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дворы и площади украшают деревья, кусты и цветники. Зелёные места делают воздух чище, дают тень и помогают городу не перегреваться летом.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городе отходы собирают аккуратно и отправляют часть материалов на переработку. Если мусора меньше, вокруг чище, а полезные вещи получают вторую жизнь.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света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бережно используют воду и электричество, потому что понимают: ресурсы не бесконечны. Тогда город работает разумно и не тратит лишнего.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2292" y="3327084"/>
            <a:ext cx="284438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дают тень, украшают улицу и становятся домом для птиц и насекомых. Если зелени много, рядом сразу становится уютнее и прохладнее.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 дворе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голуби и другие птицы живут рядом с людьми, если им хватает корма, воды и спокойных мест. За ними интересно наблюдать на перемене или по дороге домой.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Урны и чистота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Урны помогают не бросать мусор на землю. Когда вокруг чисто, двор выглядит аккуратно, а гулять и играть становится намного приятнее.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тротуарам идут дети и взрослые, рядом движутся машины. Это показывает, что город живёт, а его экосистема меняется каждый день вместе с нами.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рядом со школой и домом
</a:t>
            </a:r>
            <a:endParaRPr lang="en-US" sz="28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— наш общий живой дом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не живут отдельно. Когда мы бережём чистоту, растения, воду и животных, город становится уютнее, тише и добрее для всех.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2026-05-26T08:51:22Z</dcterms:created>
  <dcterms:modified xsi:type="dcterms:W3CDTF">2026-05-26T08:51:22Z</dcterms:modified>
</cp:coreProperties>
</file>