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image" Target="../media/image-4-13.jpeg"/><Relationship Id="rId14" Type="http://schemas.openxmlformats.org/officeDocument/2006/relationships/image" Target="../media/image-4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jpeg"/><Relationship Id="rId12" Type="http://schemas.openxmlformats.org/officeDocument/2006/relationships/image" Target="../media/image-11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jpe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мир золотой осени и её удивительных перемен.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золотая: краски, погода и перемены в природе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Осень: яркая пора перемен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называют золотой не случайно: деревья надевают яркий наряд, а природа тихо готовится к зиме. В это время особенно заметны и краски, и погода, и жизнь людей вокруг нас.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2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меняют цвет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21525" y="1406225"/>
            <a:ext cx="4103700" cy="1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уходит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521525" y="1581725"/>
            <a:ext cx="42963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листья зелёные, потому что в них много хлорофилла. Когда света становится меньше, это вещество разрушается, и на первый план выходят другие цвета.
</a:t>
            </a:r>
            <a:endParaRPr lang="en-US" sz="700" dirty="0"/>
          </a:p>
        </p:txBody>
      </p:sp>
      <p:sp>
        <p:nvSpPr>
          <p:cNvPr id="15" name="Text 4"/>
          <p:cNvSpPr txBox="1"/>
          <p:nvPr/>
        </p:nvSpPr>
        <p:spPr>
          <a:xfrm>
            <a:off x="521525" y="4213500"/>
            <a:ext cx="4103700" cy="1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Пёстрый осенний сад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521525" y="4389000"/>
            <a:ext cx="42963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разные деревья меняют цвет по-разному, вокруг появляется целая палитра красок. Из-за этого осень кажется не грустной, а очень красивой и живой.
</a:t>
            </a:r>
            <a:endParaRPr lang="en-US" sz="700" dirty="0"/>
          </a:p>
        </p:txBody>
      </p:sp>
      <p:sp>
        <p:nvSpPr>
          <p:cNvPr id="17" name="Text 6"/>
          <p:cNvSpPr txBox="1"/>
          <p:nvPr/>
        </p:nvSpPr>
        <p:spPr>
          <a:xfrm>
            <a:off x="521525" y="3506475"/>
            <a:ext cx="4103700" cy="1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Рябина краснеет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521525" y="3681975"/>
            <a:ext cx="42963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рябины краснеют не только листья, но и ягоды. На фоне тёмных веток такие гроздья кажутся особенно праздничными, словно природа развесила бусины.
</a:t>
            </a:r>
            <a:endParaRPr lang="en-US" sz="700" dirty="0"/>
          </a:p>
        </p:txBody>
      </p:sp>
      <p:sp>
        <p:nvSpPr>
          <p:cNvPr id="19" name="Text 8"/>
          <p:cNvSpPr txBox="1"/>
          <p:nvPr/>
        </p:nvSpPr>
        <p:spPr>
          <a:xfrm>
            <a:off x="521525" y="2809863"/>
            <a:ext cx="4103700" cy="1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Огненный клён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521525" y="2985363"/>
            <a:ext cx="42963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Клён осенью часто становится ярко-оранжевым или красным. Его листья похожи на маленькие огоньки, поэтому аллеи с клёнами выглядят очень нарядно.
</a:t>
            </a:r>
            <a:endParaRPr lang="en-US" sz="700" dirty="0"/>
          </a:p>
        </p:txBody>
      </p:sp>
      <p:sp>
        <p:nvSpPr>
          <p:cNvPr id="21" name="Text 10"/>
          <p:cNvSpPr txBox="1"/>
          <p:nvPr/>
        </p:nvSpPr>
        <p:spPr>
          <a:xfrm>
            <a:off x="521525" y="2108038"/>
            <a:ext cx="4103700" cy="1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Жёлтые оттенки
</a:t>
            </a:r>
            <a:endParaRPr lang="en-US" sz="900" dirty="0"/>
          </a:p>
        </p:txBody>
      </p:sp>
      <p:sp>
        <p:nvSpPr>
          <p:cNvPr id="22" name="Text 11"/>
          <p:cNvSpPr txBox="1"/>
          <p:nvPr/>
        </p:nvSpPr>
        <p:spPr>
          <a:xfrm>
            <a:off x="521525" y="2283537"/>
            <a:ext cx="42963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берёзы листья первыми желтеют и будто загораются на ветру. Такие деревья особенно хорошо заметны в парках, где жёлтый цвет сразу бросается в глаза.
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38550" y="3049307"/>
            <a:ext cx="2801400" cy="1384286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7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погода бывает осенью
</a:t>
            </a:r>
            <a:endParaRPr lang="en-US" sz="2800" dirty="0"/>
          </a:p>
        </p:txBody>
      </p:sp>
      <p:sp>
        <p:nvSpPr>
          <p:cNvPr id="18" name="Text 2"/>
          <p:cNvSpPr txBox="1"/>
          <p:nvPr/>
        </p:nvSpPr>
        <p:spPr>
          <a:xfrm>
            <a:off x="5021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солнце поднимается ниже и светит не так долго. Вечером темнеет раньше, чем летом, и кажется, будто день быстро собирает свои вещи.
</a:t>
            </a:r>
            <a:endParaRPr lang="en-US" sz="800" dirty="0"/>
          </a:p>
        </p:txBody>
      </p:sp>
      <p:sp>
        <p:nvSpPr>
          <p:cNvPr id="19" name="Text 3"/>
          <p:cNvSpPr txBox="1"/>
          <p:nvPr/>
        </p:nvSpPr>
        <p:spPr>
          <a:xfrm>
            <a:off x="8784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становятся короче
</a:t>
            </a:r>
            <a:endParaRPr lang="en-US" sz="1100" dirty="0"/>
          </a:p>
        </p:txBody>
      </p:sp>
      <p:sp>
        <p:nvSpPr>
          <p:cNvPr id="20" name="Text 4"/>
          <p:cNvSpPr txBox="1"/>
          <p:nvPr/>
        </p:nvSpPr>
        <p:spPr>
          <a:xfrm>
            <a:off x="61685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Дожди становятся чаще и холоднее. После них на дорожках остаются лужи, а в воздухе чувствуется свежесть, из-за которой хочется посильнее застегнуть куртку.
</a:t>
            </a:r>
            <a:endParaRPr lang="en-US" sz="800" dirty="0"/>
          </a:p>
        </p:txBody>
      </p:sp>
      <p:sp>
        <p:nvSpPr>
          <p:cNvPr id="21" name="Text 5"/>
          <p:cNvSpPr txBox="1"/>
          <p:nvPr/>
        </p:nvSpPr>
        <p:spPr>
          <a:xfrm>
            <a:off x="65448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Прохладные дожди
</a:t>
            </a:r>
            <a:endParaRPr lang="en-US" sz="1100" dirty="0"/>
          </a:p>
        </p:txBody>
      </p:sp>
      <p:sp>
        <p:nvSpPr>
          <p:cNvPr id="22" name="Text 6"/>
          <p:cNvSpPr txBox="1"/>
          <p:nvPr/>
        </p:nvSpPr>
        <p:spPr>
          <a:xfrm>
            <a:off x="33353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утрам часто появляются туман и роса. Земля словно надевает тонкую серебристую вуаль, а деревья на минуту выглядят очень тихими и загадочными.
</a:t>
            </a:r>
            <a:endParaRPr lang="en-US" sz="800" dirty="0"/>
          </a:p>
        </p:txBody>
      </p:sp>
      <p:sp>
        <p:nvSpPr>
          <p:cNvPr id="23" name="Text 7"/>
          <p:cNvSpPr txBox="1"/>
          <p:nvPr/>
        </p:nvSpPr>
        <p:spPr>
          <a:xfrm>
            <a:off x="37116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туман
</a:t>
            </a:r>
            <a:endParaRPr lang="en-US" sz="1100" dirty="0"/>
          </a:p>
        </p:txBody>
      </p:sp>
      <p:sp>
        <p:nvSpPr>
          <p:cNvPr id="24" name="Text 8"/>
          <p:cNvSpPr txBox="1"/>
          <p:nvPr/>
        </p:nvSpPr>
        <p:spPr>
          <a:xfrm>
            <a:off x="61685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осени иногда выпадает первый снег. Он появляется неожиданно, как самый ранний зимний гость, и сразу меняет знакомый пейзаж вокруг.
</a:t>
            </a:r>
            <a:endParaRPr lang="en-US" sz="800" dirty="0"/>
          </a:p>
        </p:txBody>
      </p:sp>
      <p:sp>
        <p:nvSpPr>
          <p:cNvPr id="25" name="Text 9"/>
          <p:cNvSpPr txBox="1"/>
          <p:nvPr/>
        </p:nvSpPr>
        <p:spPr>
          <a:xfrm>
            <a:off x="65448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снег
</a:t>
            </a:r>
            <a:endParaRPr lang="en-US" sz="1100" dirty="0"/>
          </a:p>
        </p:txBody>
      </p:sp>
      <p:sp>
        <p:nvSpPr>
          <p:cNvPr id="26" name="Text 10"/>
          <p:cNvSpPr txBox="1"/>
          <p:nvPr/>
        </p:nvSpPr>
        <p:spPr>
          <a:xfrm>
            <a:off x="33353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ветер легко поднимает листья и гонит их по двору. Он напоминает, что тёплые дни уходят, а вместе с ними приходит время шарфов и шапок.
</a:t>
            </a:r>
            <a:endParaRPr lang="en-US" sz="800" dirty="0"/>
          </a:p>
        </p:txBody>
      </p:sp>
      <p:sp>
        <p:nvSpPr>
          <p:cNvPr id="27" name="Text 11"/>
          <p:cNvSpPr txBox="1"/>
          <p:nvPr/>
        </p:nvSpPr>
        <p:spPr>
          <a:xfrm>
            <a:off x="37116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холод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499" y="969000"/>
            <a:ext cx="2904803" cy="3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лес и парк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3872400" y="1217592"/>
            <a:ext cx="49116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ногами шуршат сухие листья, словно маленькие бумажки. Этот звук слышен почти на каждой тропинке и делает осеннюю прогулку особенно заметной и весёлой.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872025" y="969017"/>
            <a:ext cx="49116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Шуршащий ковёр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872400" y="4393275"/>
            <a:ext cx="49116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и лес в это время выглядят спокойно и немного сказочно. В них легко заметить и яркие краски, и мягкую, чуть сонную тишину.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3872025" y="4144700"/>
            <a:ext cx="49116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красота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872400" y="3599354"/>
            <a:ext cx="49116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деревья постепенно сбрасывают листву и входят в зимний покой. Кажется, будто лес становится тише, чтобы набраться сил до весны.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3872025" y="3350779"/>
            <a:ext cx="49116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отдыхают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3872400" y="2805433"/>
            <a:ext cx="49116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спешат собрать запасы, а ежи ищут уютное укрытие. В лесу каждый зверёк занят важным делом и старается успеть подготовиться к холодам.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3872025" y="2556858"/>
            <a:ext cx="49116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и ежи
</a:t>
            </a:r>
            <a:endParaRPr lang="en-US" sz="1200" dirty="0"/>
          </a:p>
        </p:txBody>
      </p:sp>
      <p:sp>
        <p:nvSpPr>
          <p:cNvPr id="19" name="Text 10"/>
          <p:cNvSpPr txBox="1"/>
          <p:nvPr/>
        </p:nvSpPr>
        <p:spPr>
          <a:xfrm>
            <a:off x="3872400" y="2011513"/>
            <a:ext cx="49116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можно увидеть жёлуди, шишки и каштаны. Они лежат как маленькие лесные сокровища, которые хочется рассматривать, собирать и осторожно прятать в карман.
</a:t>
            </a:r>
            <a:endParaRPr lang="en-US" sz="800" dirty="0"/>
          </a:p>
        </p:txBody>
      </p:sp>
      <p:sp>
        <p:nvSpPr>
          <p:cNvPr id="20" name="Text 11"/>
          <p:cNvSpPr txBox="1"/>
          <p:nvPr/>
        </p:nvSpPr>
        <p:spPr>
          <a:xfrm>
            <a:off x="3872025" y="1762938"/>
            <a:ext cx="49116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на земле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763" y="3231228"/>
            <a:ext cx="428400" cy="342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363" y="3188538"/>
            <a:ext cx="428100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588" y="1686040"/>
            <a:ext cx="428100" cy="42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4137" y="1686040"/>
            <a:ext cx="428100" cy="428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улетают на юг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многим птицам нужно искать более тёплые места. Там легче пережить холод и найти достаточно корма, особенно когда насекомых становится заметно меньше.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 тепло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холода усиливаются, вода становится холодной, а еда встречается реже. Птицам трудно оставаться в таких условиях, поэтому перелёт помогает им выжить.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пищи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птицы снова прилетают обратно, когда становится теплее. Их возвращение радует людей и означает, что природа постепенно просыпается после зимы.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весной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перелётным птицам относятся ласточки, стрижи, журавли и некоторые утки. Они заранее собираются в дорогу и улетают туда, где зима мягче.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Перелётные виды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94468"/>
            <a:ext cx="8424000" cy="21882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готовятся к зиме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прячет орехи и грибы в укромных местах. Потом зимой она будет искать свои тайные кладовые, словно маленький лесной кладоискатель.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600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еды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7932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меняет шёрстку, чтобы зимой ему было легче прятаться и согреваться. Его одежда от природы — очень удобная и совсем не магазинная.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67932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шубка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488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осенью много ест и нагуливает жир. Он готовится к долгому зимнему сну, когда ему почти не нужно будет выходить наружу.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6488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Спячка медведя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25044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звери утепляют норы и гнёзда, чтобы там было спокойнее и теплее. Такое жильё помогает пережить морозы без лишней суеты.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25044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жилище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дары сада и огорода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стоит большая корзина с яблоками и грушами. Они пахнут сладко и по-домашнему, будто в саду ещё спрятано немного летнего солнца. Из таких плодов делают компот, варенье и вкусные пироги.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Корзина с яблоками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урожай собран, в домах и на кухнях становится особенно уютно. Овощи и фрукты ждут своего часа, чтобы превратиться в сок, кашу или ароматное варенье.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запасы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огороде уже собраны морковь, свёкла, капуста, картофель и тыква. Эти овощи помогают готовить сытные супы и салаты, а ещё дарят людям витамины на всю зиму.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 с грядки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и школьная жизнь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42340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звонок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62616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начинается с Дня знаний, когда школа снова наполняется голосами, звонками и радостными встречами после каникул. Даже портфель в этот день будто становится немного важнее.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408675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 природой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28951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учатся замечать, как меняются деревья, погода и небо. Такие наблюдения делают прогулки интереснее и помогают лучше понимать окружающий мир.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311193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уроки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2513949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лета снова появляются уроки, домашние задания и привычный школьный ритм. Это помогает ребятам постепенно войти в учебный год и не скучать.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555150" y="3198976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дела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55150" y="3401732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в классах часто устраивают выставки букетов, поделок и гербариев. Листья, шишки и жёлуди превращаются в красивые работы, которые хочется рассматривать.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стихах, песнях и картинах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часто пишут об осени как о времени красивом и чуть грустном. В их строках слышатся шорох листьев, тихий дождь и прощание с летом. Читать такие стихи особенно приятно, когда за окном уже прохладно.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про ветер и листья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осень тоже звучит по-особенному: мягко, спокойно и немного задумчиво. Музыка помогает почувствовать ветер, дождевые капли и уют, который приходит вместе с золотыми днями.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Мелодии осени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любят рисовать осень жёлтыми, красными и коричневыми красками. На их картинах парк и лес выглядят тёплыми, светлыми и будто согретыми последним солнцем.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Краски на полотне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9768" y="1633100"/>
            <a:ext cx="2798964" cy="28017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5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Приметы осени в небе
</a:t>
            </a:r>
            <a:endParaRPr lang="en-US" sz="2800" dirty="0"/>
          </a:p>
        </p:txBody>
      </p:sp>
      <p:sp>
        <p:nvSpPr>
          <p:cNvPr id="16" name="Text 2"/>
          <p:cNvSpPr txBox="1"/>
          <p:nvPr/>
        </p:nvSpPr>
        <p:spPr>
          <a:xfrm>
            <a:off x="61685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садится раньше, поэтому темнота приходит быстрее. После уроков и прогулки уже хочется домой, где тепло, светло и можно пить чай с вареньем.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65448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вечер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33353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небо часто кажется ниже и тяжелее, чем летом. Серые облака быстро плывут по нему, и день выглядит спокойнее, тише и немного задумчивее.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7116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Низкое небо
</a:t>
            </a:r>
            <a:endParaRPr lang="en-US" sz="1100" dirty="0"/>
          </a:p>
        </p:txBody>
      </p:sp>
      <p:sp>
        <p:nvSpPr>
          <p:cNvPr id="20" name="Text 6"/>
          <p:cNvSpPr txBox="1"/>
          <p:nvPr/>
        </p:nvSpPr>
        <p:spPr>
          <a:xfrm>
            <a:off x="61685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небу легко понять, что наступила осень. Оно как будто подсказывает: лето ушло, а впереди прохлада, ветер и новые осенние дни.
</a:t>
            </a:r>
            <a:endParaRPr lang="en-US" sz="800" dirty="0"/>
          </a:p>
        </p:txBody>
      </p:sp>
      <p:sp>
        <p:nvSpPr>
          <p:cNvPr id="21" name="Text 7"/>
          <p:cNvSpPr txBox="1"/>
          <p:nvPr/>
        </p:nvSpPr>
        <p:spPr>
          <a:xfrm>
            <a:off x="65448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года заметно
</a:t>
            </a:r>
            <a:endParaRPr lang="en-US" sz="1100" dirty="0"/>
          </a:p>
        </p:txBody>
      </p:sp>
      <p:sp>
        <p:nvSpPr>
          <p:cNvPr id="22" name="Text 8"/>
          <p:cNvSpPr txBox="1"/>
          <p:nvPr/>
        </p:nvSpPr>
        <p:spPr>
          <a:xfrm>
            <a:off x="33353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небо может неожиданно стать светлым и чистым. Тогда на синем фоне особенно хорошо видны редкие облака и прозрачный осенний воздух.
</a:t>
            </a:r>
            <a:endParaRPr lang="en-US" sz="800" dirty="0"/>
          </a:p>
        </p:txBody>
      </p:sp>
      <p:sp>
        <p:nvSpPr>
          <p:cNvPr id="23" name="Text 9"/>
          <p:cNvSpPr txBox="1"/>
          <p:nvPr/>
        </p:nvSpPr>
        <p:spPr>
          <a:xfrm>
            <a:off x="37116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меняется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008" y="1059725"/>
            <a:ext cx="3289284" cy="366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после осеннего дождя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290300" y="1367339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капли падают в лужи, по воде расходятся ровные круги. Они исчезают так быстро, будто лужа играет в догонялки с дождём.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289925" y="1059714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Круги на лужах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90300" y="4291146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воздух кажется особенно чистым и прохладным. Им приятно дышать, а осенний запах земли, листьев и травы становится заметнее и ярче.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289925" y="3983521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290300" y="3316544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Трава, скамейки и тропинки становятся тёмными и блестящими. После дождя двор выглядит аккуратным и свежим, как будто его умыли большой мягкой кисточкой.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289925" y="3008919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Мокрые дорожки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290300" y="2341942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листьях остаются прозрачные капельки, похожие на маленькие бусинки. От этого деревья выглядят нарядно, словно их только что украсили к празднику.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289925" y="2034317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Блестящие листья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Осенняя прогулка для наблюдений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узкой дорожке в парке листья лежат разноцветным ковром. Под ногами слышится мягкий шорох, а в воздухе чувствуется прохладный ветер. Если остановиться, можно заметить, как осень меняет всё вокруг.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дорожка в парке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ребёнок рассматривает ветки и считает оставшиеся листья. Он замечает, как птицы садятся на провода, а белка быстро прыгает по стволу. Так обычная прогулка превращается в настоящее открытие.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 у окна двора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старой липы ещё держатся жёлтые листья, а под клёном уже лежат сухие ладошки-листочки. Рядом на земле можно найти жёлуди и шишки, словно лес сам разложил свои маленькие сокровища.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с сюрпризами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4669" y="3188538"/>
            <a:ext cx="374588" cy="42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0213" y="3231228"/>
            <a:ext cx="428400" cy="342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6438" y="1709690"/>
            <a:ext cx="428400" cy="380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3987" y="1728730"/>
            <a:ext cx="428400" cy="3427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одежда осенью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7775" y="3650727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в несколько слоёв помогает не замёрзнуть и не перегреться. Если стало теплее, можно снять один слой, а потом снова надеть его.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Слой за слоем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90225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Шапка помогает сохранить тепло, потому что осенний ветер бывает очень шустрым. Закрытая голова меньше мёрзнет, и уши не просят срочно вернуться домой.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голова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40645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Зонт и куртка с капюшоном спасают в непогоду. Осенью дождь может начаться неожиданно, поэтому лучше быть готовым и не промокнуть до нитки.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дождя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57400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Сапоги или непромокаемая обувь защищают от луж и сырой травы. Когда ноги сухие, прогулка проходит веселее, а домой не хочется идти вприпрыжку от холода.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ноги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поделки и творчество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42340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Аппликации из листьев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62616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ярких листьев получаются красивые картинки. Их можно наклеить на бумагу и сделать ёжика, дерево, букет или целую осеннюю полянку.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408675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Коллажи и композиции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28951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природных находок можно собрать целую картину осени. Такие поделки украшают класс, комнату или выставку и радуют своей неповторимой красотой.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311193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Фигурки из природных материалов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2513949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Шишки, жёлуди и каштаны легко превращаются в зверят и смешных человечков. Немного фантазии, и в руках появляется маленький лесной театр.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555150" y="3198976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Гербарий для памяти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55150" y="3401732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листья аккуратно раскладывают между страницами книги. Так они сохраняют форму и цвет, а потом помогают вспоминать прогулки и тёплые дни.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осень важна для людей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люди собирают овощи, фрукты и ягоды. Урожай надо убрать вовремя, чтобы сохранить его на зиму и приготовить вкусные и полезные блюда.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урожая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7929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дела важны, потому что они подготавливают к морозам. Если всё сделать заранее, зима приходит уже не как сюрприз, а как старая знакомая.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929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переход к зиме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486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проверяют окна, утепляют комнаты и достают тёплые вещи. Это помогает встретить холод без лишней спешки и чувствовать себя уютно даже в дождливый день.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6486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дома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25043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дворах и садах убирают опавшие листья, приводят в порядок грядки и помогают деревьям спокойно уйти в зимний отдых. Так участок становится аккуратнее.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25043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 саду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912" y="3188538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363" y="3188538"/>
            <a:ext cx="428100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33344" y="1686040"/>
            <a:ext cx="374588" cy="42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4137" y="1686040"/>
            <a:ext cx="428100" cy="428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звуки и запахи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идёшь по парку, сухие листья тихо шуршат под ногами. Этот звук сразу напоминает, что осень уже рядом и гуляет вместе с нами.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Шорох листвы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осенью бывает прохладным и звонким. Он свистит в ветках, шевелит листья и быстро гонит облака, словно спешит по своим делам.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ветер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воздухе можно почувствовать запах мокрой земли, яблок и свежей листвы. Эти ароматы смешиваются и делают осень узнаваемой даже с закрытыми глазами.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осени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дождь стучит по окнам и крыше, будто играет на барабане. Его размеренный звук делает дом особенно уютным и тёплым.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по стеклу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235" y="2977084"/>
            <a:ext cx="4215900" cy="1399811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сентября к ноябрю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осени ещё много солнечных дней. Трава остаётся зелёной, а деревья держат листву так, будто не хотят отпускать лето.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Сентябрь дарит тепло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становится прохладнее, чаще идут дожди и дует ветер. Листья опадают быстрее, а дорожки в парках покрываются ярким ковром.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 приносит перемены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52816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осени деревья стоят почти без листьев. Воздух становится холодным, и в природе всё чаще появляются первые признаки зимы.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2816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Ноябрь зовёт зиму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осень радует каждый день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7025" y="1328150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раскрашивает деревья в жёлтый, красный и оранжевый цвета. Даже обычный двор в это время кажется праздничным и немного сказочным.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726650" y="1079575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Красивые краски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290300" y="4349700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улице прохладно, особенно приятно читать, рисовать или пить тёплый чай дома. Осень умеет делать вечера спокойными и добрыми.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289925" y="4101125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Уютные вечера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102542" y="3342517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легко заметить следы птиц, белок и других животных. Прогулка становится похожей на маленькое расследование, где каждый листок что-то рассказывает.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102167" y="3093942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прогулки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914783" y="2335333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садах и огородах поспевают яблоки, тыквы, морковь и другие дары. Из них можно готовить полезные блюда и угощать всю семью.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1914408" y="2086758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Вкусные плоды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Золотая осень напоминает, что перемены могут быть красивыми. Она дарит яркие листья, свежий воздух, урожай и тёплые дела, которые помогают спокойно встретить зиму.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учит замечать красоту перемен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2026-05-26T00:27:14Z</dcterms:created>
  <dcterms:modified xsi:type="dcterms:W3CDTF">2026-05-26T00:27:14Z</dcterms:modified>
</cp:coreProperties>
</file>