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«Заветный кораблик»: образ детства, мечты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кораблик соединяет игру, надежду и дорогие воспоминания из детства.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кораблик легко представить: он появляется после дождя в лужах, в ручьях и даже в тазу с водой. Складывается из обычного листа и сразу напоминает о лете, движении и радости. В литературе он становится символом внутреннего мира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понятен ученикам 5 класса
</a:t>
            </a:r>
            <a:endParaRPr lang="en-US" sz="290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«заветный»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«Заветный» — это дорогой и любимый, очень важный для человека. Такой предмет или чувство берегут в душе, потому что потеря будет болезненной и заметной.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связан с обещанием памяти: то, что заветно, стараются не забывать и не утратить. В названии это делает образ теплее, ближе и личнее.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«заветный кораблик», мы заранее чувствуем: речь не только о вещи, но и о переживании. Значит, за простым предметом стоит история.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кораблик — маленькая фигурка, сложенная из листа. Обычно у него острый нос, два борта и симметричная форма, похожая на настоящий корабль в миниатюре. Он выглядит легким и аккуратным, как будто его легко «оживить» движением воды.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бумажный кораблик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лучше показать на слайде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уместен крупный план: кораблик на воде, рябь вокруг, отражение и небольшие следы от движения. Так сразу видно, что бумага недолго держит форму, но всё же позволяет мечте «плыть».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становится основой надежды: маленькое путешествие намечает дорогу к будущему. Вместе вода, ветер и путь создают настроение смелости, когда старт очень небольшой, но важный.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произведения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особенно значимы вода, ветер и путь. Вода связана с движением и изменением: она то помогает, то уносит, заставляя быть внимательным к «неизвестности».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 как сила перемен и свободы. Он будто подталкивает кораблик вперёд, меняет направление и дарит ощущение, что мечта может сбываться даже без больших условий.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обычный лист превращается в символ
</a:t>
            </a:r>
            <a:endParaRPr lang="en-US" sz="31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→ складывание руками → запуск на воду → движение → впечатление, сохраняющее смысл.
</a:t>
            </a:r>
            <a:endParaRPr lang="en-US" sz="14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493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Кораблик в детском опыте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Кораблик часто появляется в лужах или у края воды. Ребёнок наблюдает, как он реагирует на волны и течение, и получает удовольствие от простого движения.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после дождя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ветер подхватывает кораблик, и игра превращается в маленькое приключение. Дети учатся замечать, как меняется направление и скорость при разных условиях.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Оживление через ветер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заставляет придумывать роли и события: кораблик — «пассажир», «спасатель», «путешественник». Одновременно растёт внимание к тому, что происходит вокруг.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наблюдательность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лист становится необычным предметом. Ребёнок видит, что из простого можно сделать «своё», и интерес к деталям появляется сам собой.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обычным вещам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кораблика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Кораблик работает как «связующее звено»: он запускается легко, а смыслы, связанные с ним, оказываются сложнее и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доли у надежды и воспоминания показывают: образ одновременно ведёт вперёд и возвращает в детство. Поэтому эмоции накладываются, а не сменяют друг друга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визуализации (точные данные не предоставлены).
</a:t>
            </a:r>
            <a:endParaRPr lang="en-US" sz="15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кораблика в разных ситуациях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образ меняет значение в зависимости от того, кто смотрит на него и в какой жизненной ситуации он возникает.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«работать» по-разному: в игре он живой и радостный, в жизни семьи — личный, а в разговоре о будущем — мотивирует действовать.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образа в представленном материале.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простой образ помогает читателю почувствовать смысл без долгих объяснений. Каждый может мысленно пройти тот путь: от листа к мечте и от мечты к памяти.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простые образы запоминаются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легко представить мысленно, поэтому они быстро закрепляются в памяти. Бумажный кораблик понятен всем: он маленький, лёгкий и уязвимый, но продолжает движение.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делает образ выразительным для литературы. В слабости есть правдивость, а в движении — смелость: герой или мысль как будто «не сдаётся»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кораблика с настоящими морскими судами
</a:t>
            </a:r>
            <a:endParaRPr lang="en-US" sz="269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кораблик по смыслу «разговаривает» с большими парусниками и кораблями: море кажется шире, а любая волна — испытанием. На изображении уместны горизонт, небо, вода и лёгкий ветер, чтобы усилить контраст.
</a:t>
            </a:r>
            <a:endParaRPr lang="en-US" sz="152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маленькая фигурка плывёт среди огромного пространства, мечта становится видимой. Ребёнку легко представить дальние страны и сильные волны, но при этом сохраняется чувство безопасности — ведь история начинается с простого предмета.
</a:t>
            </a:r>
            <a:endParaRPr lang="en-US" sz="1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и настоящий корабль: сравнение
</a:t>
            </a:r>
            <a:endParaRPr lang="en-US" sz="30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видно: бумажный кораблик слабее по «внешним» параметрам, но выигрывает в эмоциональной глубине. Настоящее судно сильнее и надёжнее, однако ближе к фактам, а не к мечте.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показывает главный смысл: у кораблика из бумаги ценность не в материальной силе, а в переживании. Поэтому он оказывается естественным символом детской мечты и надежды.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 презентации, 2026-05-13 (условные значения, не статистические данные).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Заветный кораблик как образ мечты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Кораблик тянет вперёд: хочется отпустить его на воду и представить, будто он отправился в настоящее путешествие. Так мечта становится осязаемой и близкой, даже если вокруг обычный двор.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Удивительно, что большое чувство может начинаться с малого предмета. В литературе такой образ помогает говорить о надежде: она рождается не из громких слов, а из маленького шага в сторону цели.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 символ поддерживает мысль о взрослении. Ребёнок учится ждать, наблюдать за движением и понимать последствия — и потому первые шаги к мечте выглядят возможными, а страх уменьшается.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недолгие, но яркие вещи остаются в памяти сильнее всего. Хрупкий кораблик становится «смысловым кадром»: он напоминает, что радость можно пережить сейчас, не откладывая на потом.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как важная часть смысла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быстро намокает, рвётся и теряет форму, поэтому кораблик недолговечен. Его жизнь ограничена временем дождя и лужи, а значит, история будто честно показывает: не всё можно сохранить навсегда.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хрупкость делает образ правдивым и трогательным. Когда предмет быстро меняется или исчезает, внимание сосредотачивается не на результате, а на самом мгновении — на том, что ты чувствовал тогда.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становится заветным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чувств (схема по описанию идеи произведения)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связанные с образом кораблика
</a:t>
            </a:r>
            <a:endParaRPr lang="en-US" sz="3125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скрываются за простыми деталями: элемент — его роль в художественном образе.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глубокий, потому что каждый «обычный» предмет получает своё настроение и направление. Вместе они объясняют, почему кораблик воспринимается как маленькое, но значимое путешествие.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символов из описания образной системы кораблика в произведении (по данному плану), 2026-05-13.
</a:t>
            </a:r>
            <a:endParaRPr lang="en-US" sz="13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«кораблик» звучит тепло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«кораблик» образовано уменьшительным суффиксом, поэтому звучит мягко и ласково. Из-за этого предмет не кажется строгим или торжественным, а воспринимается как близкий, почти домашний.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звучание помогает настроиться на детское восприятие. История читается как личное воспоминание: рядом не далёкая география, а знакомые чувства — ожидание, радость и осторожная тревога за плывущую фигурку.
</a:t>
            </a:r>
            <a:endParaRPr lang="en-US" sz="1589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Уменьшительность поддерживает идею маленькой мечты. Кораблик не требует уважения «как большое судно», он приглашает играть, наблюдать и представлять, а значит, помогает думать о надежде без страха и пафоса.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делает образ понятным детям и взрослым. В результате произведение воспринимается не как рассказ о море в целом, а как разговор о том, что важно лично для человека — в его памяти и сердцe.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во время игры с корабликом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естественный ритм игры: сначала хочется поскорее отправить кораблик, затем внимание переключается на то, как он плывёт и что с ним происходит.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переход от ярких эмоций к более тихим, «памятным». Именно поэтому образ кораблика кажется живым и остаётся в сознании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шкала для презентации, 2026-05-13 (условные значения, не измерения).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кораблик «заветным»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Кораблик становится заветным, когда связан с важным днём: например, семейным праздником или моментом, который хотелось бы удержать. Тогда обычная игрушка превращается в личный знак воспоминания.
</a:t>
            </a:r>
            <a:endParaRPr lang="en-US" sz="1213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появляется, если кораблик сделали вместе или получили от дорогого человека. В такой истории предмет хранит не только форму, но и тепло общения, заботу и взаимное внимание.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заветным становится то, что поддержало первый успех: получилось сделать ровно, запустить и не испортить. Маленькая победа делает кораблик символом смелости и веры в свои силы.
</a:t>
            </a:r>
            <a:endParaRPr lang="en-US" sz="130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важным началом — ещё один путь к «заветности». Кораблик напоминает, что движение вперёд начинается с простого поступка, а надежда растёт постепенно, шаг за шагом.
</a:t>
            </a:r>
            <a:endParaRPr lang="en-US" sz="12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кораблик — большое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заветного кораблика соединяет детство, мечту, память и движение вперёд. Его сила в простоте: обычный бумажный предмет становится символом дорогих чувств, а значит — хранит большой смысл.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2026-05-13T01:24:56Z</dcterms:created>
  <dcterms:modified xsi:type="dcterms:W3CDTF">2026-05-13T01:24:56Z</dcterms:modified>
</cp:coreProperties>
</file>