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понятия геометрии: точка, прямая, отрезок и расстояние между двумя точками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начинается с точки, прямой и отрезка.
</a:t>
            </a:r>
            <a:endParaRPr lang="en-US" sz="350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расстояние между точками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работать с координатами, чертежами и длинами отрезков. Она связывает простые построения с более сложными задачами и готовит к изучению теоремы Пифагора.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геометрические понятия темы
</a:t>
            </a:r>
            <a:endParaRPr lang="en-US" sz="2918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 положение объекта на чертеже или плоскости, но сама не имеет длины, ширины и площади. Её используют как основу для обозначения всех геометрических построений.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 имеет концов и продолжается бесконечно в обе стороны. Она задаёт направление и служит опорой для построения лучей, отрезков и измерений на координатной прямой.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 — это часть прямой, ограниченная двумя точками. У него есть начало и конец, поэтому его можно измерить и сравнить с другими отрезками по длине.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точками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двумя точками не бывает отрицательным. Оно равно нулю только при совпадении точек, а во всех остальных случаях показывает длину кратчайшего пути между ними.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расстояние между точками на чертеже
</a:t>
            </a:r>
            <a:endParaRPr lang="en-US" sz="2487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Соединяющий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расстояние показывают отрезком, который соединяет две точки. Именно его длина и является искомым расстоянием, а не любая линия между ними.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Кратчайший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точки лежат на плоскости, самый короткий путь между ними всегда прямой. Поэтому для измерения расстояния используют прямой отрезок, а не ломаную или дугу.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координатной сетки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сетка помогает точно увидеть положение точек A и B. Подписи координат рядом с ними делают чертёж понятным и удобным для проверки вычислений.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чертёж подчёркивает важную идею: расстояние связано только с отрезком между точками. Оно не зависит от того, как ещё можно провести линии на плоскости.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на координатной прямой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координаты двух точек на прямой. Обозначим их x1 и x2. Эти числа показывают положение точек и помогают сравнить их взаимное расположение.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разность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разность координат. Можно вычитать в любом порядке, потому что дальше берётся модуль. Это делает результат удобным и всегда неотрицательным.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Взять модуль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убирает знак минус, если он появляется при вычитании. Поэтому расстояние между точками на прямой всегда равно нулю или положительному числу.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|x2 − x1| показывает, насколько далеко точки находятся друг от друга. Она особенно полезна в задачах, где координаты нужно быстро сравнить без построения чертежа.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расстояния на координатной прямой
</a:t>
            </a:r>
            <a:endParaRPr lang="en-US" sz="270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с одинаковыми координатами дают нулевое расстояние, а более удалённые пары — большее значение.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прямой расстояние зависит только от разности чисел: чем она больше, тем длиннее промежуток между точками.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математики; вычисления по формуле |x2 − x1|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588" y="1285325"/>
            <a:ext cx="517725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3138" y="1285325"/>
            <a:ext cx="517725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9400" y="1285325"/>
            <a:ext cx="690300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две координаты точки
</a:t>
            </a:r>
            <a:endParaRPr lang="en-US" sz="2569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x
</a:t>
            </a:r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ось показывает положение точки слева или справа от начала координат. По ней определяется абсцисса, которая входит в вычисление расстояния наравне с другой координатой.
</a:t>
            </a:r>
            <a:endParaRPr lang="en-US" sz="1303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y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ось показывает, насколько точка расположена выше или ниже. По ней находят ординату, без которой нельзя точно описать положение точки на плоскости.
</a:t>
            </a:r>
            <a:endParaRPr lang="en-US" sz="1434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координаты сразу
</a:t>
            </a:r>
            <a:pPr algn="ctr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на плоскости задаётся парой чисел. Поэтому расстояние между двумя точками зависит сразу от двух направлений, а не только от одной разности.
</a:t>
            </a:r>
            <a:endParaRPr lang="en-US" sz="14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нахождения расстояния между двумя точками на плоскости
</a:t>
            </a:r>
            <a:endParaRPr lang="en-US" sz="1931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использовании координат точек A(x1, y1) и B(x2, y2)
</a:t>
            </a:r>
            <a:endParaRPr lang="en-US" sz="1557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координатные разности входят в вычисление расстояния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разности координат образуют катеты прямоугольного треугольника, поэтому расстояние находят через квадратный корень из суммы их квадратов.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связь с теоремой Пифагора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расстояния между точками
</a:t>
            </a:r>
            <a:endParaRPr lang="en-US" sz="254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несколько пар точек и результаты вычисления расстояния по формуле. Это помогает увидеть, как работает правило в разных случаях.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ответ совпадает с расчётом по формуле. Если одна координата одинакова, задача заметно упрощается.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через две точки провести горизонтальный и вертикальный отрезки, вместе с соединяющей их линией они образуют прямоугольный треугольник. Его катеты показывают изменения по осям x и y, а гипотенуза совпадает с расстоянием между точками.
</a:t>
            </a:r>
            <a:endParaRPr lang="en-US" sz="1188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точек получается треугольник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точек (0,0) и (3,4) катеты равны 3 и 4. По теореме Пифагора получаем 3² + 4² = 5², значит расстояние равно 5. Этот пример удобно запоминается и объясняет саму формулу.
</a:t>
            </a:r>
            <a:endParaRPr lang="en-US" sz="1311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классическими числами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связана с теоремой Пифагора
</a:t>
            </a:r>
            <a:endParaRPr lang="en-US" sz="26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расстояние при увеличении катетов
</a:t>
            </a:r>
            <a:endParaRPr lang="en-US" sz="254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отрезки вдоль осей, тем сильнее меняется итоговая длина соединяющего отрезка.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катетов ведёт к увеличению расстояния; зависимость определяется суммой квадратов изменений по осям.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геометрии; учебные примеры для 7 класса.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 на плоскости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горизонталь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точки лежат на одной горизонтальной прямой, изменяется только абсцисса. Тогда расстояние находят как модуль разности x-координат, а формула с квадратным корнем упрощается до обычного вычитания.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вертикаль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точки находятся на одной вертикальной прямой, одинаковы их абсциссы, и меняется только ордината. В этом случае расстояние равно модулю разности y-координат, потому что одна часть формулы становится нулём.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Совпадающие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точки совпадают, расстояние равно нулю. Это означает, что между ними нет промежутка, а формула сразу даёт нулевой ответ без дополнительных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383" y="1128900"/>
            <a:ext cx="543843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частных случаев и упрощений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координата одинакова, одна из разностей равна нулю, и вычисление становится короче.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формула расстояния упрощается в особых ситуациях.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9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вычислении расстояния
</a:t>
            </a:r>
            <a:endParaRPr lang="en-US" sz="2698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вместо вычитания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разности координат сразу складывают числа. Из-за этого получается неверный результат, хотя правильно нужно сначала найти изменения по каждой оси отдельно.
</a:t>
            </a:r>
            <a:endParaRPr lang="en-US" sz="1180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корень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сложения квадратов нельзя останавливаться на промежуточном числе. Чтобы получить расстояние, нужно извлечь квадратный корень, иначе ответ будет слишком большим.
</a:t>
            </a:r>
            <a:endParaRPr lang="en-US" sz="122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порядок координат
</a:t>
            </a:r>
            <a:pPr algn="ctr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переживают, что x2 − x1 и x1 − x2 дадут разные ответы. На самом деле после возведения в квадрат порядок уже не влияет на результат.
</a:t>
            </a:r>
            <a:endParaRPr lang="en-US" sz="1319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 неверные единицы
</a:t>
            </a:r>
            <a:pPr algn="ctr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всегда выражают в единицах длины: сантиметрах, клетках, метрах. Его нельзя записывать в квадратных единицах, потому что это уже относится к площади.
</a:t>
            </a:r>
            <a:endParaRPr lang="en-US" sz="128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 по шагам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вычисления расстояния между двумя точками на плоскости.
</a:t>
            </a:r>
            <a:endParaRPr lang="en-US" sz="1658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расстояние между точками
</a:t>
            </a:r>
            <a:endParaRPr lang="en-US" sz="2897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Черчение и карты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и картах расстояние помогает точно оценивать положение объектов, сравнивать отрезки и выбирать удобный масштаб. Это особенно важно, когда рисунок нужно читать без лишних измерений.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навигации расстояние между точками позволяет понимать, как далеко находится нужный объект. По этому принципу строятся простые маршруты на схемах и в электронных картах.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используют координаты, чтобы двигаться к заданной точке и не отклоняться от пути. Расстояние помогает вычислять, насколько далеко устройство находится от цели.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 и графических программах расстояние нужно для движения персонажей, проверки столкновений и размещения объектов на экране. Без него трудно сделать поведение сцены точным.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итоговое расстояние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точки (6,8) оба направления важны: каждое добавляет свою часть в общий результат.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расстояние определяется вкладом обеих координат; чем больше изменения по осям, тем длиннее отрезок.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геометрии; пример для иллюстрации формулы расстояния.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расстоянии между точками
</a:t>
            </a:r>
            <a:endParaRPr lang="en-US" sz="2701" dirty="0"/>
          </a:p>
        </p:txBody>
      </p:sp>
      <p:sp>
        <p:nvSpPr>
          <p:cNvPr id="11" name="Text 2"/>
          <p:cNvSpPr txBox="1"/>
          <p:nvPr/>
        </p:nvSpPr>
        <p:spPr>
          <a:xfrm>
            <a:off x="331477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двумя точками — это длина отрезка, который их соединяет. На рисунке выбирают именно прямую линию, потому что она показывает самый короткий путь.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831664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прямой — модуль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точки расположены на координатной прямой, достаточно найти модуль разности их координат. Такой способ всегда даёт неотрицательный результат и не зависит от порядка вычитания.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36096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плоскости —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учитывают две разности: по оси x и по оси y. Их квадраты складывают, а затем извлекают квадратный корень.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38039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тоже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расстояние равно нулю, значит точки совпадают. Этот случай помогает быстро проверять ответы и понимать, когда на чертеже нет промежутка между точками.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точки до формулы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прошли путь от базовых понятий геометрии к вычислению расстояния на прямой и плоскости. Эти правила помогают уверенно работать с координатами, чертежами и задачами 7 класса.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2026-05-29T01:09:00Z</dcterms:created>
  <dcterms:modified xsi:type="dcterms:W3CDTF">2026-05-29T01:09:00Z</dcterms:modified>
</cp:coreProperties>
</file>