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химии: что изучает наука о веществах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объясняет вещества: их состав, строение, свойства и превращения в реакциях.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основные понятия химии важны для 11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основные понятия химии важны для 11 класса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известные идеи о материи превращаются в инструмент: растворы, реакции, кислотно-основные процессы, окисление и восстановление. Химию сформировали эксперименты XVII–XIX веков, а фундамент заложили Лавуазье, Дальтон и Менделеев.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— это конкретный предмет с заданной формой и размерами, который можно увидеть и измерить. Например, стакан, проволока или слиток металла имеют определённые геометрические параметры.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— то, из чего состоит тело. Один и тот же вид вещества встречается в разных объектах: вода может быть в реке, льду, паре и напитке, сохраняя химическую природу.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— вещество или смесь веществ, выбранные для изготовления предметов с практическими свойствами. Железо используют в строительстве, инструментах и деталях машин — как материал с нужными характеристиками.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Вещество, тело и материал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атома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электронная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состоит из ядра и электронной оболочки. В ядре находятся протоны и нейтроны, а электроны движутся вокруг ядра на энергетических уровнях.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Порядковый номер элемента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Порядковый номер химического элемента равен числу протонов в ядре. Поэтому он задаёт, к какому элементу принадлежит атом, а масса в основном сосредоточена именно в ядре.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заряд, относительную массу и расположение протонов, нейтронов и электронов в атоме.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атома и их основные характеристики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заряд и почти вся масса сосредоточены в ядре, тогда как электроны сильнее всего влияют на химическое поведение атома.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школьного курса химии и базовой физики атома.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элемент — это совокупность атомов с одинаковым числом протонов в ядре. Именно протоны определяют принадлежность атома к конкретному элементу и его заряд ядра.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изотопов: углерод-12 и углерод-14, хлор-35 и хлор-37, водород-1, водород-2 и водород-3. Эти пары показывают, как меняется нейтронный состав без смены элемента.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одного элемента различаются числом нейтронов: заряд ядра при этом остаётся тем же. Поэтому химические свойства обычно похожи, хотя ядерные свойства могут отличаться.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элемент и изотопы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важны в ядерной физике и используются в прикладных областях — например, в медицине для диагностики и лечения, а также в археологии и геологии для исследований происхождения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5008" y="1916455"/>
            <a:ext cx="18765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и химические формулы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как «единица»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— наименьшая частица вещества, сохраняющая его химические свойства. Поэтому именно молекулы (а иногда и атомы) описывают, «из чего состоит» вещество на микроуровне.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формула: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формула показывает качественный и количественный состав вещества. Например, H2O и CO2 отражают, какие элементы присутствуют и сколько атомов каждого типа входит в молекулу.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и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в формуле показывает число атомов, а коэффициент перед формулой — число молекул или количество вещества в уравнении. Благодаря этому формула становится основой для подсчётов.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 задачах и реакциях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формулы используют для записи уравнений реакций и расчётов. Они позволяют перейти от описания «что получилось» к строгой записи состава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83421"/>
            <a:ext cx="5163300" cy="1055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чистые вещества и смеси по составу, свойствам и способам разделения, а также по примерам из повседневной жизни.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вещества и смеси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отличие — в постоянстве состава: чистые вещества не разлагаются физическими методами на компоненты, в смесях компоненты сохраняют свои свойства.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химии: базовые представления о чистых веществах и смесях.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химических реакций по разным признакам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реакций в школьном курсе: по составу, тепловому эффекту, обратимости и изменению степеней окисления.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на диаграмме условны: они лишь помогают визуально соотнести форму, объём, подвижность частиц и сжимаемость.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Агрегатные состояния вещества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сохраняет форму и объём, жидкое сохраняет объём, но меняет форму, а газ легко меняет и форму, и объём, так как частицы далеко друг от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качественных признаков твёрдого, жидкого и газообразного состояний (школьный уровень), без численных измерений.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Периодическая система упорядочивает элементы по возрастанию порядкового номера и повторяемости свойств. Периоды соответствуют числу электронных уровней, группы — сходству внешнего электронного слоя. Это помогает прогнозировать свойства.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18-й группе находятся инертные газы, чьё внешнее электронное строение делает их химически малоактивными.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 (периодический закон и периодическая система Д. И. Менделеева).
</a:t>
            </a:r>
            <a:endParaRPr lang="en-US" sz="583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379" y="3013851"/>
            <a:ext cx="196875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связь объясняет свойства веществ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Ионная связь возникает при передаче электронов: один атом отдаёт, другой принимает, образуя противоположно заряженные ионы. Их притяжение задаёт прочную решётку и во многом определяет свойства солей.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Ковалентная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Ковалентная связь формируется за счёт общих электронных пар. Она может быть неполярной или полярной: распределение электронной плотности влияет на растворимость, температуры плавления и реакционную способность.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Металлическая связь характерна для металлов и основана на обобществлённых (делокализованных) электронах. Благодаря им вещества проводят ток, проявляют пластичность и имеют металлический блеск.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свойства зависят от типа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химической связи отражается на макроскопических характеристиках: твёрдости, электропроводности, растворимости и температуре плавления. Поэтому, сравнивая связи, можно объяснять различия между веществами.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035" y="1221275"/>
            <a:ext cx="4285931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механизм образования связи и наблюдаемые свойства, чтобы понимать, почему одни вещества проводят ток, а другие — нет.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химической связи и примеры веществ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типа связи меняет характер частиц и движения электронов, поэтому меняются и физические свойства: электропроводность, прочность, температуры фазовых переходов.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химии: сведения о видах химической связи и типичных свойствах веществ.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замкнутой системе суммарная масса реагентов равна суммарной массе продуктов: при реакции не исчезает и не появляется «новое» вещество. Это делает химические расчёты опорой, а не догадкой.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сохранения массы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не исчезают и не возникают заново: меняется только их расположение и связи. Поэтому количество атомов каждого элемента в левой и правой частях уравнения должно совпадать.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был сформулирован в конце XVIII века и стал базой количественного подхода: он помогает составлять и проверять химические уравнения. Без него было бы невозможно уверенно определять массы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составляется химическое уравнение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включает подбор реагентов и продуктов, расстановку коэффициентов и проверку равенства атомов.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в расчётах связана с мольной величиной через молярную массу: чем больше г/моль, тем больше граммов приходится на один моль.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Моль, масса и число частиц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«порция» вещества — 1 моль — содержит одно и то же число частиц, а различие между веществами проявляется в молярной массе.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Авогадро 6,02×10^23 (стандартные школьные данные); молярные массы приведены для примеров H2O и O2.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Растворы и концентрация: как «измеряется» состав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в стакане: кто где находится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стакан с водой: растворитель — жидкость, а растворённое вещество растворяется и распределяется по объёму. По мере добавления соли меняется концентрация: раствор становится более «насыщенным».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«меньше» и «больше» — это разные растворы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баночки могут выглядеть одинаково, но отличаться концентрацией. В школьных задачах часто используют массовую долю или массовую концентрацию, чтобы описать, сколько вещества приходится на заданную массу или объём раствора.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 сахара как наглядная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рисунках легко показать растворитель, растворённое вещество и готовый раствор. При растворении частицы сахара становятся невидимыми, но их количество и распределение определяют вкус и свойства раствора.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водных растворах кислоты диссоциируют с образованием ионов водорода H+, а основания — с образованием ионов гидроксида OH−. От этих частиц зависит кислотность и многие реакции растворов.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Нейтрализация кислоты и основания приводит к образованию соли и воды. Индикаторы помогают определить среду: в кислой она одна, в нейтральной — другая, в щелочной — третья.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состоят из катионов (например, металлов или аммония) и анионов кислотных остатков. Их состав удобно рассматривать как результат соединения частиц, возникших при диссоциации исходных веществ.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Кислоты, основания и соли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36438"/>
            <a:ext cx="236400" cy="210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Окислительно-восстановительные процессы в жизни человека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горении часто происходит окисление веществ с одновременным восстановлением другого компонента. Поэтому пламя поддерживается не «магией», а переносом электронов между реагентами.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 и аккумуляторы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элементах питания химическая энергия превращается в электрическую за счёт окислительно-восстановительных процессов. Один электрод отдаёт электроны, другой принимает их, обеспечивая ток во внешней цепи.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Коррозия металлов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Ржавление железа — пример медленного окисления: поверхность металла взаимодействует с веществами окружающей среды. Понимание механизма помогает выбирать покрытия и средства защиты.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биохимия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живых клетках окисление и восстановление участвуют в получении энергии из питательных веществ. Благодаря этому кислород и биомолекулы связываются в цепочки реакций без «выпадения»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начинается с точных понятий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химии образуют систему: строение атомов и частиц связано со свойствами, а свойства проявляются в реакциях. Понимание чистых веществ, смесей, связей и закона сохранения массы — фундамент дальнейшего изучения.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2026-05-14T08:31:53Z</dcterms:created>
  <dcterms:modified xsi:type="dcterms:W3CDTF">2026-05-14T08:31:53Z</dcterms:modified>
</cp:coreProperties>
</file>