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Египет: страна рек, пирамид и великих открытий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стране Нила, пирамид и древних открытий.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возникла цивилизация у Нила
</a:t>
            </a:r>
            <a:endParaRPr lang="en-US" sz="2543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 сложился на берегах Нила более пяти тысяч лет назад. Река кормила людей, связывала поселения и помогала власти управлять страной.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как основа жизни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 путь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был главной дорогой страны: по нему перевозили людей, зерно и камень. Поселения тянулись вдоль воды, потому что дальше начиналась пустыня.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и летние разливы приносили ил, который удобрял землю. Благодаря этому узкая полоса по берегам Нила давала стабильные урожаи даже в засушливом климате.
</a:t>
            </a:r>
            <a:endParaRPr lang="en-US" sz="1310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узкой полосе
</a:t>
            </a:r>
            <a:pPr algn="l" indent="0" marL="0">
              <a:lnSpc>
                <a:spcPct val="100000"/>
              </a:lnSpc>
              <a:buNone/>
            </a:pPr>
            <a:r>
              <a:rPr lang="en-US" sz="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Поля, рынки и города располагались рядом с рекой, чтобы иметь воду и связь с соседями. Так возникла вытянутая вдоль Нила карта жизни страны.
</a:t>
            </a:r>
            <a:endParaRPr lang="en-US" sz="1310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года
</a:t>
            </a:r>
            <a:pPr algn="l" indent="0" marL="0">
              <a:lnSpc>
                <a:spcPct val="100000"/>
              </a:lnSpc>
              <a:buNone/>
            </a:pPr>
            <a:r>
              <a:rPr lang="en-US" sz="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Нила научила египтян точно наблюдать за временем, водой и сезоном работ. Это помогло развить земледелие, управление и календарные знания.
</a:t>
            </a:r>
            <a:endParaRPr lang="en-US" sz="132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хронологии древнеегипетской истории; Encyclopaedia Britannica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шкала истории
</a:t>
            </a:r>
            <a:endParaRPr lang="en-US" sz="254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истории помогают увидеть, как менялись власть, строительство и культура. Египет развивался не сразу, а через длительные этапы.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развивалось государство, тем сильнее становились централизация, строительство и культурное влияние.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фараон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Опора на 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управления страной фараон опирался на чиновников, жрецов, писцов и местных управителей. Без этой системы невозможно было вести учёт урожая и людей.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Учёт и 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записывали поставки, налоги, распоряжения и храмовые списки. Их работа делала власть точной и понятной, а не только торжественной и символической.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Центр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государство поддерживало порядок в стране и собирало ресурсы для храмов, крепостей и гробниц. Поэтому фигура фараона объединяла религию, политику и хозяйство.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Верховный правитель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считался высшей властью страны и символом её единства. От его имени принимались решения, собирались налоги и организовывались большие государственные работы.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Боги, маат и порядок мира
</a:t>
            </a:r>
            <a:endParaRPr lang="en-US" sz="2543" dirty="0"/>
          </a:p>
        </p:txBody>
      </p:sp>
      <p:sp>
        <p:nvSpPr>
          <p:cNvPr id="9" name="Text 1"/>
          <p:cNvSpPr txBox="1"/>
          <p:nvPr/>
        </p:nvSpPr>
        <p:spPr>
          <a:xfrm>
            <a:off x="60791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 и Осирис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 почитался как бог солнца и света, а Осирис — как правитель загробного мира и символ возрождения. Через них египтяне объясняли движение жизни и смерти.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502352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Маат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Маат означала истину, справедливость и правильный порядок мира. Если в стране соблюдался этот закон, считалось, что общество остаётся устойчивым и защищённым.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9183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жрецы и обряды помогали людям поддерживать связь с богами. Религия была частью повседневной жизни, а не только делом праздников.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жителей работали на земле, а писцы выделялись образованием и служили основой управления.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быте Древнего Египта; British Museum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древних египтян зависела от профессии и близости к реке. Таблица показывает самые заметные занятия и их роль.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египтян
</a:t>
            </a:r>
            <a:endParaRPr lang="en-US" sz="254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проекта к пирамиде
</a:t>
            </a:r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показывают, как из замысла и камня создавали царскую гробницу.
</a:t>
            </a:r>
            <a:endParaRPr lang="en-US" sz="2543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528" y="1081020"/>
            <a:ext cx="2809267" cy="3765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Мумификация и канопы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53375"/>
            <a:ext cx="23097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Подготовка тела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тело умершего готовили к сохранению: удаляли внутренности и обрабатывали его веществами, которые помогали замедлить разложение. Это считалось важным для будущей жизни.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75022" y="1453375"/>
            <a:ext cx="23097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Сушка и бинты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тело сушили натроном и обматывали льняными бинтами. Процесс был долгим и требовал аккуратности, потому что мумию стремились сохранить как можно лучше.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43549" y="3317250"/>
            <a:ext cx="23355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Канопы для 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органы помещали в канопы — специальные сосуды, которые защищали их и помогали сохранить целостность обряда. Каждый предмет имел своё предназначение.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81554" y="3321950"/>
            <a:ext cx="23355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Защита в гробнице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Готовую мумию клали в саркофаг и помещали в гробницу вместе с вещами. Всё это должно было обеспечить безопасный переход в загробный мир.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древних египтян оставалось живой системой на протяжении многих веков.
</a:t>
            </a:r>
            <a:pPr algn="l" indent="0" marL="0">
              <a:lnSpc>
                <a:spcPct val="115000"/>
              </a:lnSpc>
              <a:buNone/>
            </a:pPr>
            <a:r>
              <a:rPr lang="en-US" sz="121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Britannica: Hieroglyphic writing; Encyclopaedia of Ancient Egypt
</a:t>
            </a:r>
            <a:endParaRPr lang="en-US" sz="1210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использовались более трёх тысяч лет и стали основой для учёта, религии и государственной памяти.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3000 лет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древнеегипетское искусство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Стены, полные смысла
</a:t>
            </a:r>
            <a:pPr algn="l" indent="0" marL="0">
              <a:lnSpc>
                <a:spcPct val="90000"/>
              </a:lnSpc>
              <a:buNone/>
            </a:pPr>
            <a:r>
              <a:rPr lang="en-US" sz="33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9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стенах гробниц сцены располагались не случайно: правители и боги занимали главное место, а слуги, животные и дарители показывали богатство и порядок страны. Изображения были не просто украшением, а способом рассказать о власти, вере и жизни после смерти.
</a:t>
            </a:r>
            <a:endParaRPr lang="en-US" sz="998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по канону
</a:t>
            </a:r>
            <a:pPr algn="l" indent="0" marL="0">
              <a:lnSpc>
                <a:spcPct val="90000"/>
              </a:lnSpc>
              <a:buNone/>
            </a:pPr>
            <a:r>
              <a:rPr lang="en-US" sz="33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Египетский мастер не стремился к портретному сходству в нашем понимании. Он следовал канону: голова и ноги — в профиль, глаза и плечи — почти спереди, чтобы фигура выглядела понятной и «правильной» по древним правилам.
</a:t>
            </a:r>
            <a:endParaRPr lang="en-US" sz="1008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 рельефах
</a:t>
            </a:r>
            <a:pPr algn="l" indent="0" marL="0">
              <a:lnSpc>
                <a:spcPct val="90000"/>
              </a:lnSpc>
              <a:buNone/>
            </a:pPr>
            <a:r>
              <a:rPr lang="en-US" sz="37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Рельефы в храмах и гробницах можно читать как историю в камне. На них видны жертвоприношения богам, охота в пустыне, торжественные процессии и сцены из загробного мира, где каждый знак и жест имел значение.
</a:t>
            </a:r>
            <a:endParaRPr lang="en-US" sz="1115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древнеегипетское искусство
</a:t>
            </a:r>
            <a:endParaRPr lang="en-US" sz="2543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стоит посмотреть в Египте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Гиза
</a:t>
            </a:r>
            <a:pPr algn="l" indent="0" marL="0">
              <a:lnSpc>
                <a:spcPct val="100000"/>
              </a:lnSpc>
              <a:buNone/>
            </a:pPr>
            <a:r>
              <a:rPr lang="en-US" sz="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 Гизы — самый узнаваемый символ Древнего Египта. Здесь стоят пирамиды Хеопса, Хефрена и Микерина, а рядом возвышается Большой сфинкс, который напоминал о силе царской власти и мастерстве древних строителей.
</a:t>
            </a:r>
            <a:endParaRPr lang="en-US" sz="1217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Луксор
</a:t>
            </a:r>
            <a:pPr algn="l" indent="0" marL="0">
              <a:lnSpc>
                <a:spcPct val="100000"/>
              </a:lnSpc>
              <a:buNone/>
            </a:pPr>
            <a:r>
              <a:rPr lang="en-US" sz="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Луксор часто называют музеем под открытым небом. На его территории сохранились храмы и гробницы, связанные с древними Фивами, где религиозные церемонии и царские погребения создавали один из важнейших центров страны.
</a:t>
            </a:r>
            <a:endParaRPr lang="en-US" sz="1132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Карнак
</a:t>
            </a:r>
            <a:pPr algn="l" indent="0" marL="0">
              <a:lnSpc>
                <a:spcPct val="100000"/>
              </a:lnSpc>
              <a:buNone/>
            </a:pPr>
            <a:r>
              <a:rPr lang="en-US" sz="3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Карнак поражает масштабом колонн, дворов и аллей со сфинксами. Это был огромный храмовый комплекс, посвящённый богам, и он показывает, насколько важную роль играли религия, ритуалы и строительство в жизни египтян.
</a:t>
            </a:r>
            <a:endParaRPr lang="en-US" sz="1191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Саккара
</a:t>
            </a:r>
            <a:pPr algn="l" indent="0" marL="0">
              <a:lnSpc>
                <a:spcPct val="100000"/>
              </a:lnSpc>
              <a:buNone/>
            </a:pPr>
            <a:r>
              <a:rPr lang="en-US" sz="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Саккара известна как место ранних царских захоронений. Здесь можно увидеть ступенчатую пирамиду Джосера — одну из первых каменных пирамид, которая помогает понять, как египетская архитектура переходила от мастабы к великим пирамидам.
</a:t>
            </a:r>
            <a:endParaRPr lang="en-US" sz="11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1922 — находка Тутанхамона
</a:t>
            </a:r>
            <a:pPr algn="l" indent="0" marL="0">
              <a:lnSpc>
                <a:spcPct val="100000"/>
              </a:lnSpc>
              <a:buNone/>
            </a:pPr>
            <a:r>
              <a:rPr lang="en-US" sz="45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1922 году Говард Картер обнаружил гробницу Тутанхамона почти нетронутой. Находка сразу стала сенсацией: учёные увидели сокровища, предметы быта и погребальный инвентарь, которые долго скрывала пустыня.
</a:t>
            </a:r>
            <a:endParaRPr lang="en-US" sz="1352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методы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46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XX–XXI веках археологи начали изучать Египет более точно: фиксируют слои земли, сравнивают надписи, керамику и инструменты. Это помогает узнавать, как жили обычные люди, а не только фараоны.
</a:t>
            </a:r>
            <a:endParaRPr lang="en-US" sz="1393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4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раскопки продолжаются на кладбищах, в поселениях и храмах. Каждая новая находка уточняет представления о религии, торговле, ремёслах и технологиях, а также помогает беречь памятники для будущих поколений.
</a:t>
            </a:r>
            <a:endParaRPr lang="en-US" sz="139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этапы изучения древнего Египта
</a:t>
            </a:r>
            <a:endParaRPr lang="en-US" sz="2516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Каир — город традиций и перемен
</a:t>
            </a:r>
            <a:pPr algn="l" indent="0" marL="0">
              <a:lnSpc>
                <a:spcPct val="90000"/>
              </a:lnSpc>
              <a:buNone/>
            </a:pPr>
            <a:r>
              <a:rPr lang="en-US" sz="2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Каир — крупнейший город страны и её культурный центр. Здесь находятся музеи, университеты, рынки и исторические кварталы, где рядом с современной жизнью чувствуется многовековая связь с прошлым Египта.
</a:t>
            </a:r>
            <a:endParaRPr lang="en-US" sz="803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Красное море и туризм
</a:t>
            </a:r>
            <a:pPr algn="l" indent="0" marL="0">
              <a:lnSpc>
                <a:spcPct val="90000"/>
              </a:lnSpc>
              <a:buNone/>
            </a:pPr>
            <a:r>
              <a:rPr lang="en-US" sz="2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берегах Красного моря расположены популярные курорты, куда приезжают ради тёплого климата, дайвинга и отдыха. Туризм стал важной частью экономики и помогает знакомить гостей с природой страны.
</a:t>
            </a:r>
            <a:endParaRPr lang="en-US" sz="803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в современной жизни
</a:t>
            </a:r>
            <a:pPr algn="l" indent="0" marL="0">
              <a:lnSpc>
                <a:spcPct val="90000"/>
              </a:lnSpc>
              <a:buNone/>
            </a:pPr>
            <a:r>
              <a:rPr lang="en-US" sz="2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жизни заметны древние корни: в языке, народных праздниках, музыке и орнаментах. Современный Египет сохраняет уважение к наследию, но при этом остаётся живой и быстро меняющейся страной.
</a:t>
            </a:r>
            <a:endParaRPr lang="en-US" sz="803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в наши дни
</a:t>
            </a:r>
            <a:endParaRPr lang="en-US" sz="254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876454"/>
            <a:ext cx="5506500" cy="1498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Египта сложнее распространённых стереотипов: важны организация труда, развитое письмо и чёткая структура власти.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по истории Древнего Египта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 факты о Древнем Египте
</a:t>
            </a:r>
            <a:endParaRPr lang="en-US" sz="2543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популярные представления с историческими фактами. Таблица показывает, как реальные данные о Древнем Египте отличаются от упрощённых мифов.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18" y="1175595"/>
            <a:ext cx="481895" cy="4283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5387" y="1197030"/>
            <a:ext cx="481766" cy="3854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75618"/>
            <a:ext cx="481766" cy="4282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египетской цивилизации
</a:t>
            </a:r>
            <a:endParaRPr lang="en-US" sz="2535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обеспечивал воду, урожай и связь между поселениями. Без реки не было бы ни больших городов, ни стабильного хозяйства, ни тех богатств, которые поддерживали государство на протяжении веков.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Маат и вера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верили, что мир должен жить по маат — закону порядка и справедливости. Эта идея помогала объяснять власть, ритуалы и обязанность людей поддерживать гармонию.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и его чиновники следили за налогами, работами и распределением запасов. Такая система управления позволяла собирать ресурсы, организовывать строительство и удерживать страну вместе.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Иероглифы, храмы, статуи и гробницы сохраняли память о правителях и богах. Благодаря письму и архитектуре Египет оставил потомкам подробный след своей истории.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3968" y="2982362"/>
            <a:ext cx="2840364" cy="1800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памятникам Египта
</a:t>
            </a:r>
            <a:endParaRPr lang="en-US" sz="2543" dirty="0"/>
          </a:p>
        </p:txBody>
      </p:sp>
      <p:sp>
        <p:nvSpPr>
          <p:cNvPr id="12" name="Text 1"/>
          <p:cNvSpPr txBox="1"/>
          <p:nvPr/>
        </p:nvSpPr>
        <p:spPr>
          <a:xfrm>
            <a:off x="535600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Каир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маршрут удобно с Каира: здесь находится Египетский музей и видна связь между древними находками и современной жизнью столицы. Это помогает настроиться на путешествие по разным эпохам.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3384562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Гиза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Гиза показывает величие царской архитектуры: пирамиды и Большой сфинкс объясняют, как египтяне представляли власть, вечность и посмертную жизнь. Это один из самых узнаваемых пейзажей страны.
</a:t>
            </a:r>
            <a:endParaRPr lang="en-US" sz="1184" dirty="0"/>
          </a:p>
        </p:txBody>
      </p:sp>
      <p:sp>
        <p:nvSpPr>
          <p:cNvPr id="14" name="Text 3"/>
          <p:cNvSpPr txBox="1"/>
          <p:nvPr/>
        </p:nvSpPr>
        <p:spPr>
          <a:xfrm>
            <a:off x="6220175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Саккара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Саккара помогает увидеть более ранний этап развития пирамид. Здесь особенно заметно, как египетские строители искали новые формы и совершенствовали каменное строительство.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48942" y="3324725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Луксор и Карнак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Луксор открывает мир храмов и гробниц. На западном берегу Нила находятся царские захоронения, а на восточном — храмы, связанные с богами, праздниками и государственным культом.
</a:t>
            </a:r>
            <a:endParaRPr lang="en-US" sz="1198" dirty="0"/>
          </a:p>
        </p:txBody>
      </p:sp>
      <p:sp>
        <p:nvSpPr>
          <p:cNvPr id="16" name="Text 5"/>
          <p:cNvSpPr txBox="1"/>
          <p:nvPr/>
        </p:nvSpPr>
        <p:spPr>
          <a:xfrm>
            <a:off x="3395546" y="3324725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Нил как путь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Завершить маршрут можно у Нила, который связывает все памятники между собой. Река показывает, почему именно здесь возникла и долго развивалась одна из величайших цивилизаций древности.
</a:t>
            </a:r>
            <a:endParaRPr lang="en-US" sz="1198" dirty="0"/>
          </a:p>
        </p:txBody>
      </p:sp>
      <p:sp>
        <p:nvSpPr>
          <p:cNvPr id="17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камня до гробницы
</a:t>
            </a:r>
            <a:pPr algn="l" indent="0" marL="0">
              <a:lnSpc>
                <a:spcPct val="90000"/>
              </a:lnSpc>
              <a:buNone/>
            </a:pPr>
            <a:r>
              <a:rPr lang="en-US" sz="22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 показывает, что возведение пирамиды было длительным и тщательно организованным процессом.
</a:t>
            </a:r>
            <a:endParaRPr lang="en-US" sz="2264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знания по теме
</a:t>
            </a:r>
            <a:endParaRPr lang="en-US" sz="2543" dirty="0"/>
          </a:p>
        </p:txBody>
      </p:sp>
      <p:sp>
        <p:nvSpPr>
          <p:cNvPr id="9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11205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Почему важен Нил?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был источником воды, урожая, транспорта и связи между городами. Без него Египет не стал бы таким богатым и населённым.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62751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Кто такой фараон?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считался верховным правителем страны и посредником между людьми и богами. Его власть поддерживали чиновники, жрецы и писцы.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14297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Что было в канопах?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Канопы использовали для хранения внутренних органов, которые удаляли при мумификации. Это помогало сохранить тело для загробной жизни.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003481" y="2895048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Зачем нужны иероглифы?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нужны были для записей, надписей и передачи информации о власти, религии и хозяйстве. Это была полноценная система письма.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55027" y="2895048"/>
            <a:ext cx="2557050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Почему важна археология?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Археология помогает узнавать, как жили древние египтяне, что они верили и какие технологии использовали. Без находок многое осталось бы неизвестным.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Египет, который продолжает жить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и сегодня впечатляет тем, как природа, вера, власть и знания создали устойчивую цивилизацию. Его наследие живёт в памятниках, музеях и науке, а Нил по-прежнему поддерживает жизнь страны.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2026-07-26T23:01:37Z</dcterms:created>
  <dcterms:modified xsi:type="dcterms:W3CDTF">2026-07-26T23:01:37Z</dcterms:modified>
</cp:coreProperties>
</file>