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Тиё и хокку: короткое стихотворение о большой красоте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стихи, в которых живёт огромный мир.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родилось в Японии и стало особым видом очень короткой поэзии. Его ценят за простые слова, спокойный ритм и точные образы природы. Стихи Тиё-ни читают до сих пор, потому что они тихие, добрые и удивительно ясные.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Хокку: коротко, ясно, красиво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 стихах хокку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японской поэзии природа почти всегда на первом месте. Дождь, снег, цветы и луна помогают поэту показать не только картину, но и настроение человека.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часто связано с весной, летом, осенью или зимой. Один знакомый признак сезона сразу вызывает в памяти запах, цвет и даже ощущение воздуха.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хокку обычно очень обычные и понятные. Но именно из простых слов рождается глубокий смысл, словно из маленьких камешков складывается узор.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похоже на миниатюрный рисунок словами. Линий немного, а картина получается живой: читатель сам дорисовывает её воображением.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Тиё-ни — поэтесса, которая замечала самое малое
</a:t>
            </a:r>
            <a:endParaRPr lang="en-US" sz="265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XVIII веке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Тиё-ни жила в Японии в XVIII веке и прославилась как мастер коротких стихов. Её имя связано с одной из самых тонких и бережных поэтических интонаций.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Тиё-ни звучат спокойно и светло. В них нет громких слов, зато есть доброта, внимательность и чувство уважения к каждому маленькому чуду.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часто появляются цветы, вода, дорога, колодец и тихое утро. Эти вещи кажутся обычными, но у поэтессы они становятся особенно красивыми.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умеет остановить взгляд на мгновении, которое другие могли бы не заметить. Именно поэтому её поэзия напоминает тихую прогулку по саду.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 обычно слышится в классическом хокку, и каждый из них на счету.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помогает поэту сказать главное без лишних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форма японского хокку: 5–7–5 слогов.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9349" y="4186700"/>
            <a:ext cx="3771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пишут в хокку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любит показывать листья, цветы, птиц и небо. Природа в нём не просто фон, а живое настроение, которое помогает почувствовать момент.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часто угадываются по одному признаку: цветку, снегу, ветру или дождю. Так стихотворение сразу становится узнаваемым.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стихе важны пауза и внимательный взгляд. Иногда одна деталь, например луна или капля воды, говорит больше, чем длинное объяснение.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наблюдение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передаёт не целую историю, а один яркий миг. Это может быть радость, удивление или тихая грусть — всё в нескольких словах.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момента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особенного в стихах Тиё-ни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Тиё-ни замечала то, мимо чего другие проходили бы не остановившись. В её стихах обычные вещи вдруг становятся важными, потому что увидены очень внимательно.
</a:t>
            </a:r>
            <a:endParaRPr lang="en-US" sz="1738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строки звучат спокойно и нежно. Даже когда в них есть грусть, она не тяжёлая, а светлая, как тихий вечер после тёплого дня.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показывает, что чудо не обязательно искать далеко. Оно может жить у колодца, на дорожке или в луче утреннего света.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без пустоты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Тиё-ни короткие, но не пустые. В них мало слов, зато много воздуха, света и доброго отношения к миру.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 в стихах Тиё-ни
</a:t>
            </a:r>
            <a:endParaRPr lang="en-US" sz="26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Вьюнок и колодец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запоминается, потому что цветок и колодец стоят рядом. Красота здесь очень тихая: она не кричит, а просто бережно живёт возле воды.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Ведро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Ведро с водой сразу вызывает ощущение прохлады и домашнего уюта. У Тиё-ни даже такой простой предмет может стать частью маленького поэтического чуда.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дорога помогают почувствовать пространство, ночь и движение. Эти образы легко представить, поэтому стихотворение будто открывает перед читателем тихую тропинку.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— целая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 поэтессы достаточно одного цветка или одного предмета, чтобы возникло настроение целого вечера. Воображение читателя само достраивает остальное.
</a:t>
            </a:r>
            <a:endParaRPr lang="en-US" sz="17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хокку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а не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не рассказывает всё до конца. Оно даёт маленькую сцену, а читатель сам чувствует, что произошло до неё и что может быть потом.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Оставляет место для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короткое, между строками как будто появляется пространство. В этом пространстве рождаются догадки, воспоминания и собственные чувства читателя.
</a:t>
            </a:r>
            <a:endParaRPr lang="en-US" sz="1733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— много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цветок или один звук может напомнить сразу о многом: о погоде, времени года, запахе дождя или тишине раннего утра.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через маленькое окно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похоже на окно, в которое заглядываешь на секунду. Картина небольшая, но за ней чувствуется большой и живой мир.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хокку важна тишина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хокку каждое слово слышно особенно отчётливо. Когда нет длинных объяснений, даже маленькая деталь начинает звучать сильнее и яснее.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помогает чувствовать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стихе похожа на остановку перед вдохом. Она даёт почувствовать воздух, пространство и настроение, словно ты сам стоишь в тихом саду.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короткой формы хокку часто кажется очень тихим и мирным. В нём нет спешки, а есть внимательный взгляд и мягкое звучание.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7750" y="1584875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хокку как живой герой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 хокку не просто украшает картину. Он словно отвечает человеку своей хрупкостью, красотой и молчанием, и от этого стихотворение становится особенно живым и тёплым.
</a:t>
            </a:r>
            <a:endParaRPr lang="en-US" sz="1295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ветер и прохлада в коротком стихе передают не только погоду, но и настроение. Кажется, будто сама природа тихо рассказывает о себе без лишних слов.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над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хокку помогает почувствовать вечер, тишину и простор. Один небесный образ может сделать стихотворение спокойным, задумчивым и немного волшебным, как ночное окно.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Тиё-ни природа связана с человеческим переживанием. Она не стоит отдельно, а помогает заметить радость, нежность, одиночество или удивление в самом обычном мгновении.
</a:t>
            </a:r>
            <a:endParaRPr lang="en-US" sz="12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и вьюнок: самый известный образ
</a:t>
            </a:r>
            <a:endParaRPr lang="en-US" sz="3056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колодца распустился тонкий вьюнок, и кажется, что он охраняет воду, а не просто растёт рядом с ней. В этой простой сцене есть и красота, и осторожность. Цветок нельзя сорвать без сожаления: он уже стал частью тихого утра.
</a:t>
            </a:r>
            <a:endParaRPr lang="en-US" sz="1354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Нежность, которую легко представить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запоминается сразу, потому что его можно почти увидеть руками. Старый колодец, ведро и гибкий стебелёк создают спокойную картину деревни или сада. Она выглядит очень хрупкой, словно боится громкого слова и любит тишину.
</a:t>
            </a:r>
            <a:endParaRPr lang="en-US" sz="13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хокку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приучает смотреть внимательнее и находить интересное в самом обычном. Одна капля, листок или луч света могут стать главным событием стихотворения и открыть красивую мысль.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стихе каждое слово на своём месте, поэтому лишнего тут нет. Хокку учит выбирать самые точные слова, чтобы мысль звучала ясно, как чистый колокольчик.
</a:t>
            </a:r>
            <a:endParaRPr lang="en-US" sz="1738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хокку многое только намечено, а остальное читатель додумывает сам. Из-за этого в голове рождаются звуки, цвета и запахи, будто стихотворение превращается в маленький фильм.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тишину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помогает не спешить и слышать паузу между словами. В этой тишине легче заметить настроение, спокойствие и красоту простого момента, который обычно проходит незаметно.
</a:t>
            </a:r>
            <a:endParaRPr lang="en-US" sz="16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понимать хокку
</a:t>
            </a:r>
            <a:endParaRPr lang="en-US" sz="3016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недолгое, поэтому ребёнок не успевает устать. Оно читается быстро, но оставляет в памяти яркую картинку, как маленькая история с секретом.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узнать дождь, птицу, лужу, ветер или цветок. Всё это уже знакомо детям, поэтому смысл становится понятным почти сразу, без сложных объяснений.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загадку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не рассказывает всё до конца, а только подсказывает. Из-за этого хочется догадаться самому, что случилось, и представить продолжение — почти как в игре.
</a:t>
            </a:r>
            <a:endParaRPr lang="en-US" sz="17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хокку внимательно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главный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какой предмет или явление стоит в центре стихотворения. Именно он обычно помогает понять, о чём говорит поэт и какое настроение он создаёт.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Почувствуй время 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хокку можно уловить весну, лето, осень или зиму. Это видно по цветам, погоде, растениям и свету, и такая деталь меняет весь смысл стиха.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образа важно поймать чувство: тихо ли здесь, радостно, грустно или удивлённо. Одно короткое стихотворение может звучать очень по-разному, если читать его вдумчиво.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Додумай скрытое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не объясняет всё прямо, поэтому читатель сам достраивает картину. Так стихотворение становится глубже, а его смысл — немного похожим на маленькую тайну.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и большая фантазия
</a:t>
            </a:r>
            <a:endParaRPr lang="en-US" sz="2928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из которых вырастает сад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строк могут разбудить целый мир в воображении. Читатель слышит шорох травы, видит облако или птицу и словно открывает маленький сад внутри себя. Так работает сила намёка и тишины.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Шкатулка с неожиданным чудом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похоже на открытую шкатулку: внутри вроде бы немного места, а появляется целый пейзаж. Один образ запускает фантазию, и в голове вдруг возникают цвет, движение и даже запах свежего ветра.
</a:t>
            </a:r>
            <a:endParaRPr lang="en-US" sz="13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Тиё-ни в истории литературы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Тиё-ни жила в Японии в XVIII веке и писала короткие стихи в традиции хокку. Её имя стало известно благодаря тонкому взгляду на природу и повседневную жизнь.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читателей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её стихи полюбили за мягкость, ясность и удивительную бережность. В них нет громких слов, но есть очень точные и запоминающиеся образы.
</a:t>
            </a:r>
            <a:endParaRPr lang="en-US" sz="1271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литературе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Тиё-ни считают одной из самых известных поэтесс японского хокку. Её творчество стало частью мировой литературы и продолжает вдохновлять читателей разных стран.
</a:t>
            </a:r>
            <a:endParaRPr lang="en-US" sz="12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в разных странах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за краткость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хокку ценят за то, что оно говорит мало, но точно. Короткий стих легко запомнить, а его образ надолго остаётся в памяти.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Вдохновляет поэтов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авторы пишут короткие стихи, глядя на японскую традицию. Им нравится спокойный ритм хокку и умение показать красоту обычного дня без лишних слов.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замечать 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помогает читателям по-новому смотреть на природу, погоду и даже на самый обычный путь домой. Иногда достаточно одной детали, чтобы день стал интереснее.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хокку Тиё-ни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Кратко, но очень 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Тиё-ни всё построено на сдержанности: слов немного, а образ получается ясным и живым. Она показывает, что короткое стихотворение может быть таким же выразительным, как длинный рассказ, только намного тише.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знак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поэтессы часто появляются цветы, вода, луна и дорога. Эти простые образы несут настроение и помогают понять внутреннее состояние героя, не объясняя его прямо, а лишь слегка намекая.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 бережность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Тиё-ни звучат спокойно и доброжелательно, будто их написали для тихого сада. В них чувствуется уважение к миру: каждый лист, каждый звук и каждая пауза важны, как на свитке рядом с цветущей веткой.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знакомства с Тиё-ни и хокку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стихов Тиё-ни хочется смотреть вокруг внимательнее и замечать красоту в простых вещах. Хокку учит слушать тишину, радоваться мелочам и видеть в маленьком большое.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2026-05-27T14:50:43Z</dcterms:created>
  <dcterms:modified xsi:type="dcterms:W3CDTF">2026-05-27T14:50:43Z</dcterms:modified>
</cp:coreProperties>
</file>