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наклонение: как глагол сообщает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просто сообщать о фактах, и это изъявительное наклонение.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есть три наклонения, и изъявительное встречается чаще других. Оно связано со временем и помогает точно сказать, что происходит, происходило или произойдёт в речи, книгах и повседневном общении.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в системе глагола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изъявительное наклонение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0675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называет действие как факт, который действительно происходит, уже произошёл или ещё произойдёт. Оно не требует ответа, не советует и не побуждает к действию.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всегда помогает понять, когда совершается действие: сейчас, раньше или позже. Поэтому изъявительное наклонение удобно для рассказа, пересказа и сообщения новых сведений.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6" y="362339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этой форме мы чаще всего говорим о событиях вокруг себя: читаю, играл, поедем. Такие глаголы звучат естественно в разговоре, учебнике, новости и сказке.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72006" y="1385823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приказа и 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отличается от повелительного и условного тем, что не выражает приказ, просьбу или предположение. Оно только сообщает: действие есть, было или будет.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4572006" y="2500844"/>
            <a:ext cx="4090154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«я читаю», «я читал», «я буду читать» показывают одно и то же действие в разных временных планах. Меняется время, но значение сообщения о факте сохраняется.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значение формы в зависимости от 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изъявительном наклонении различаются три времени, и каждое указывает своё отношение действия ко времени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5–6 классов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в изъявительном наклонении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время: действие происходит сейчас
</a:t>
            </a:r>
            <a:endParaRPr lang="en-US" sz="2977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несовершенного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образуется только у глаголов несовершенного вида: читаю, бегу, рисует. Такие формы называют действие, которое продолжается в момент речи или повторяется регулярно.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может обозначать не только текущий момент, но и привычное действие: я читаю каждый вечер, птица поёт утром. Так форма показывает регулярность.
</a:t>
            </a:r>
            <a:endParaRPr lang="en-US" sz="134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хорошо подходит образ школьника с книгой: он показывает живое, продолжающееся действие. У глаголов совершенного вида формы настоящего времени не бывает.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момент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говорим «я читаю» или «он пишет», мы сообщаем о том, что происходит прямо сейчас. Это помогает точно передать текущую ситуацию без лишних пояснений.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отражает частоту употребления временных форм в учебных и разговорных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настоящее время, потому что оно помогает передавать события, которые происходят прямо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разговорные примеры; обобщённые данные, дата не указана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формы времени в 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время: действие уже произошло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до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показывает действие, которое случилось раньше момента речи: написал, играла, построили. Оно помогает рассказывать о том, что уже произошло и больше не происходит.
</a:t>
            </a:r>
            <a:endParaRPr lang="en-US" sz="1338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форм прошедшего времени есть суффикс -л-: читал, читала, читало. Этот признак легко заметить и использовать, чтобы быстро узнать форму глагола.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прошедшее время изменяется по роду: читал, читала, читало. По этой форме можно понять, о ком или о чём говорится в предложении.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форма одна для всех родов: читали. Это удобно, потому что глагол уже не различает род, а показывает только число и время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время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 шагом установить время формы в предложении.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время: действие произойдёт позже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момента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обозначает действие, которое ещё не произошло, но произойдёт позже: прочитаю, буду читать, поедем. Оно помогает говорить о планах, намерениях и предстоящих событиях.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несовершенного вида будущее время составное: буду читать, буду рисовать. Здесь особенно заметен сам процесс действия, а не только его итог.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совершенного вида будущее время бывает простым: прочитаю, сделаю, узнаю. В этих словах сразу слышен результат, который должен быть достигнут.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помогает различать, что именно важно в сообщении: завершённый результат или длительное действие. Поэтому форма делает речь точнее и 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969" y="2228750"/>
            <a:ext cx="4141361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изменяются формы глагола по лицам и числам в двух временах.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и будущем времени глаголы изменяются по лицам и числам, поэтому окончания помогают точно определить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личных окончаний глаголов в русском языке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 в настоящем и будущем времени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вида глагола в изъявительном наклонении
</a:t>
            </a:r>
            <a:endParaRPr lang="en-US" sz="2991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 действие как процесс или повторяемое действие. Поэтому у таких глаголов есть формы настоящего, прошедшего и будущего времени: читаю, читал, буду читать.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связывает действие с результатом и завершённостью. У него нет формы настоящего времени, зато есть прошедшее и будущее: прочитал, прочитаю.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для речи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вида помогает точнее передать, что важно: само течение действия или его итог. Поэтому вид тесно связан с тем, как мы понимаем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встречаются в одном тексте и помогают по-разному описывать одно и то же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связан с процессом, а совершенный — с результатом; именно поэтому набор форм времени у них различается.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русскому языку для 5–6 классов; обобщение признаков видов глагола.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и несовершенный вид: основные различия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изъявительное наклонение в тексте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сообщает ли глагол о факте. Если слово называет действие, которое действительно происходит, происходило или будет происходить, перед нами изъявительное наклонение.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форма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изъявительного наклонения всегда можно установить время: настоящее, прошедшее или будущее. Это помогает отличить его от повелительных форм, которые не называют время действия.
</a:t>
            </a:r>
            <a:endParaRPr lang="en-US" sz="1392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изменяются по лицам и числам, а в прошедшем времени часто показывают ещё и род. Эти признаки удобно использовать при разборе в тетради.
</a:t>
            </a:r>
            <a:endParaRPr lang="en-US" sz="1384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стоит в предложении и просто сообщает о событии, без просьбы, совета или приказа, значит, оно, скорее всего, относится к изъявительному наклонению.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помогают определить спряжение и правильно написать форму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окончаниям можно быстро узнать спряжение: у I и II спряжения разные личные формы, особенно во множественном числе.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спряжения глаголов в русском языке; школьный курс морфологии.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глаголов в настоящем времени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740" y="1842470"/>
            <a:ext cx="165562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наклонения
</a:t>
            </a:r>
            <a:endParaRPr lang="en-US" sz="2965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идёшь и иди выглядят похоже, но относятся к разным наклонениям. Первое сообщает о реальном действии, второе выражает просьбу или побуждение.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время и вид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читал и прочитал обе стоят в прошедшем времени, но различаются видом. Одна показывает процесс, другая — завершённый результат действия.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задавать вопрос, определять время и смотреть на вид. Тогда разбор становится точным, а форма глагола определяется без 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глагол в изъявительном наклонении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вид, время и другие грамматические признаки в одном разборе.
</a:t>
            </a:r>
            <a:endParaRPr lang="en-US" sz="2795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в разных стилях речи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научном тексте изъявительное наклонение помогает точно фиксировать факты и закономерности. Такие формы делают сообщение ясным и проверяемым, без лишних эмоций и предположений.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оно сообщает о привычных делах, планах и наблюдениях. Благодаря этому рассказ звучит естественно и понятно для собеседника.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произведениях изъявительное наклонение создаёт движение событий и помогает читателю увидеть картину происходящего. Оно делает рассказ живым и последовательным.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зависит от темы текста и того, о каких действиях в нём говорится.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встречаются формы настоящего и прошедшего времени, потому что они удобны для описания фактов и наблюдений.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анализа частотности форм; данные обобщены для школьной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изъявительного наклонения встречаются чаще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изъявительное наклонение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помогает сообщать о том, что действительно происходит, происходило или будет происходить. Благодаря этому речь становится точной и понятной слушателю или читателю.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связывает действие с моментом речи, поэтому легко понять, когда именно оно происходит. Без такого указания рассказ о событиях был бы менее ясным.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пересказывать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текста важно сохранить последовательность событий. Изъявительное наклонение позволяет передать, что было сначала, что произошло потом и чем всё закончилось.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и в обычной речи эта форма нужна для описания того, что человек видит, слышит или изучает. Она делает сообщение аккуратным и достоверным.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наклонение: форма, без которой не обойтись
</a:t>
            </a:r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Изъявительное наклонение помогает говорить о реальных действиях точно и по делу. Оно связывает глагол со временем, лицом, числом и, в прошедшем времени, с родом, поэтому важно для чтения, письма и разбора.
</a:t>
            </a:r>
            <a:endParaRPr lang="en-US" sz="35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2026-05-28T16:31:38Z</dcterms:created>
  <dcterms:modified xsi:type="dcterms:W3CDTF">2026-05-28T16:31:38Z</dcterms:modified>
</cp:coreProperties>
</file>