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и её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строится парабола и что она показывает.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встречается в формулах площадей и описании многих процессов. На уроке удобно брать значения x от -3 до 3: так сразу видны симметрия графика и быстрый рост значений.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 жизни и задачах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функция y = x²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x — свой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каждому числу x ставит в соответствие его квадрат. Поэтому при x = 2 получается 4, а при x = -2 тоже 4.
</a:t>
            </a:r>
            <a:endParaRPr lang="en-US" sz="28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даёт ноль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= 0. Эта точка особенно важна: она находится в начале координат и становится вершиной графика.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Положительных значений не 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не бывают отрицательными, потому что квадрат любого числа не может быть меньше нуля. Это видно для всех выбранных значений x.
</a:t>
            </a:r>
            <a:endParaRPr lang="en-US" sz="2784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нуля, тем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модуля числа x значение y растёт быстрее. Например, от 1 до 4 и от 4 до 9 — чем дальше от нуля, тем выше график.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модули — одинаковый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x и -x дают одно и то же значение функции. Это главное свойство помогает сразу замечать симметрию параболы на координатной плоскости.
</a:t>
            </a:r>
            <a:endParaRPr lang="en-US" sz="25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783499"/>
            <a:ext cx="9042900" cy="4920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x²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 = x²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y = x² вычислим значения функции для нескольких целых x.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противоположных чисел x и -x значения совпадают, а наименьшее значение получается при x = 0.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функции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где функция принимает одинаковые значения и как меняется высота столбцов при удалении от нуля.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растут по мере удаления от 0, а одинаковые по модулю числа дают одинаковый результат.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на координатной плоскости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x² называется параболой. Его ветви направлены вверх, поэтому линия сначала поднимается медленно, а затем всё быстрее удаляется от оси x.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нижняя точка параболы находится в начале координат. Именно здесь функция принимает наименьшее значение, а дальше все точки располагаются выше.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симметричен относительно прямой x = 0, то есть оси y. Если отметить точку справа, то на такой же высоте найдётся зеркальная точка слева.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(±1; 1), (±2; 4) и (±3; 9) помогают увидеть форму графика. По ним легко представить плавную кривую без изломов.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противоположными абсциссами имеют одинаковую ординату и располагаются зеркально относительно оси y.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функции y = x²: (-x)² = x²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сразу видно в таблице значений и помогает быстро строить график без ошибок.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точкам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параболы y = x²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числа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функции y = x² — все действительные числа. Подставлять можно любое x: положительное, отрицательное, дробное или ноль.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не ниже нуля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ограничена числами, которые больше или равны нулю. Это связано с тем, что квадрат любого числа не бывает отрицательным.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в начале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функции равно 0 и достигается только при x = 0. В этой точке парабола касается оси x.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значения выше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любом x, кроме нуля, значение y становится положительным. Чем больше модуль x, тем дальше точка находится от начала координат по вертикали.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функции y = x²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самая нижняя точка расположена в начале координат и соответствует значению функции 0.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функции равен 0 и достигается только при x = 0; все остальные значения больше.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линейной функцией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x — это прямая линия, а график y = x² — плавная парабола. Уже по виду видно, что эти зависимости описывают изменение по-разному.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2 получаем значения 2 и 4, а при x = 3 — 3 и 9. Разница сначала небольшая, но дальше квадратичная функция начинает опережать линейную всё сильнее.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и ускоряющийся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линейной функции значение увеличивается одинаково при каждом шаге x. У квадратичной функции рост становится заметнее, когда модуль x увеличивается, поэтому кривая быстро поднимается вверх.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графике рост сначала медленный, а затем всё быстрее, стоит проверить, не описывается ли он квадратной зависимостью. Для y = x² это особенно хорошо видно на целых значениях x.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y = x и y = x²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для одних и тех же значений x меняются результаты линейной и квадратичной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x линейная функция даёт отрицательные значения, а y = x² всегда остаётся неотрицательной. При положительных x квадратичная функция начинает расти быстрее.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y = x и y = x².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жизни и технике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мяч бросить вверх, его путь на рисунке часто напоминает дугу. В школьной модели такую форму удобно сравнивать с параболой, чтобы понять, как меняется высота во времени.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полёта мяча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вылетающая из фонтана, образует красивую изогнутую линию. По форме она похожа на параболу, и это помогает заранее представить, где струя поднимется выше всего и где начнёт опускаться.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Струя воды из фонтана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Параболическая форма используется в фонарях и отражателях, потому что она помогает направлять свет. Связь с графиком y = x² показывает, что математика помогает описывать не только числа, но и устройства вокруг нас.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Отражатели и свет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парабола при изменении формулы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графика при изменении свободного члена и замене переменной в выражении y = x².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формулам y = x², y = x² + 2 и y = (x — 1)².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параболы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вершины: именно она показывает, как изменилось положение графика после преобразования формулы.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параболы сохраняется, а меняется только положение графика на плоскости. Это помогает быстро распознавать сдвиги вверх, вниз, вправо и влево.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y = x²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x² может быть отрицательным. При любом значении x квадрат числа либо равен нулю, либо положителен, поэтому значения функции не уходят ниже оси x.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парами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(-2; 4) и (2; 4) часто путают, хотя это разные точки на плоскости. Они обе подходят к графику, потому что квадрат одинаков для противоположных чисел.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вместо кривой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учащиеся соединяют отмеченные точки отрезками. Но график y = x² нужно проводить плавной линией, иначе форма параболы будет искажена.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вершину не в начале координат. Для функции y = x² вершина всегда находится в точке (0; 0), и это легко проверить по таблице.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проверка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убедиться, что точка принадлежит графику, нужно подставить обе координаты в формулу. Если равенство не выполняется, точка не лежит на параболе.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координат точек в формулу y = x².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точек на принадлежность графику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лежит ли точка на графике функции y = x², если подставить её координаты в формулу.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принадлежит графику только тогда, когда её ордината равна квадрату абсциссы. Проверка по формуле даёт точный ответ без построения графика.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этот график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учит переходить от формулы к таблице значений. Это первый шаг к пониманию того, как строятся графики и как по данным можно увидеть закономерность.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таблицей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параболы легко заметить, что точки слева и справа от оси y расположены одинаково. Такое наблюдение развивает внимательность и помогает лучше понимать свойства графиков.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симметрию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y = x и y = x² показывает, что функции могут вести себя по-разному даже при одинаковых значениях x. Это полезно для анализа более сложных зависимостей.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зависимости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 квадратичной функцией нужно дальше при изучении уравнений, неравенств и других графиков. Поэтому y = x² становится важной опорной темой в алгебре.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алгебре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x², изучаемые в курсе алгебры 7 класса.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функции y = x²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свойства можно увидеть на одном аккуратном графике без дополнительных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легко узнаётся по вершине в начале координат, симметрии относительно оси y и неотрицательным значениям. Эти признаки всегда работают вместе.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y = x²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задаёт параболу с вершиной в начале координат. Её график симметричен, не опускается ниже оси x и быстро растёт при увеличении модуля x.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2026-05-29T23:46:34Z</dcterms:created>
  <dcterms:modified xsi:type="dcterms:W3CDTF">2026-05-29T23:46:34Z</dcterms:modified>
</cp:coreProperties>
</file>