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 и НН в суффиксах отглагольных слов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выбрать Н или НН без ошибок и сомнений.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 и НН путают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пишутся по-разному: жареный, жаренный, раненый, решённый. Решение зависит не только от звучания, но и от смысла, формы слова и его связи с другими словами в предложении.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отглагольные слова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от глаголов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происходят от глаголов и сохраняют связь с действием. Поэтому они могут отвечать на вопросы какой? какая? какое? или что сделанный?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называют признак предмета, другие — признак по действию, а третьи показывают результат уже совершённого действия.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причастия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отглагольные прилагательные, полные причастия и краткие причастия. У каждой группы своё значение и свои правила написания.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 или НН, нужно сначала понять, что именно перед нами: обычный признак предмета или слово, связанное с действием.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шаг за шагом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часть речи и выбрать нужное написание.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причастиях пишется НН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прошедшего времени обычно пишется НН: прочитанный, построенный, нарисованный. Такие формы чаще всего называют результат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слова есть приставка или зависимое слово, это сильная подсказка в пользу НН: написанное письмо, прочитанная книга, построенный 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не просто описывает предмет, а показывает, что с ним было сделано. Поэтому написание НН помогает передать именно действие и его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 Н и НН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смысл и окружение слова помогают выбрать нужную букву.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и приставка часто указывают на причастие, а значит — на написание НН.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русского языка по теме отглагольных прилагательных и причастий
</a:t>
            </a:r>
            <a:endParaRPr lang="en-US" sz="6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одна 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пишется в отглагольных прилагательных без приставки и без зависимых слов: жареный, кованый, сушёный. Такие слова обозначают постоянный признак предмета.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внешнего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слово связано с глаголом, важно проверить, стало ли оно обозначать устойчивый признак. Если да, чаще пишется одна Н.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 обычное прилагательное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ближе по смыслу к обычным прилагательным, чем к действию. Они называют свойство предмета, а не то, что с ним сделали.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модели написания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модели встречаются чаще всего на уроках и в упражнениях.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возникают там, где похожие формы нужно отличить по смыслу и по признакам причастия.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правила по теме «Н и НН в отглагольных словах»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есть эти элементы, оно чаще обозначает результат действия, а не постоянный признак. Это помогает быстрее выбрать НН.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 особенно часто указывают на связь слова с действием.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 слова, которые нужно запомнить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3138" y="106367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Раненый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раненый пишется с одной Н. Оно обозначает состояние человека после ранения и в школьном правиле относится к отдельному случаю.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4216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Желанный и нежданный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пишутся с НН и требуют запоминания. Они не всегда объясняются только простым правилом о приставке или зависимых словах.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5297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Невиданный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невиданный тоже пишется с НН. Оно часто встречается как пример устойчивого написания, которое нужно знать отдельно.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6380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священный пишется НН. Такое написание закрепилось исторически и не определяется только по внешнему виду слова.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459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лучше учить вместе с примерами. Тогда их написание быстрее вспоминается в диктанте, изложении и сочинении.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 опорные примеры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слов, которые помогают быстрее запомнить правило и не перепутать Н и НН.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важно запоминать отдельно: они не всегда подчиняются общей модели, поэтому проверка по смыслу и признакам слова остаётся обязательной.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языка: написание Н и НН в отглагольных словах
</a:t>
            </a:r>
            <a:endParaRPr lang="en-US" sz="6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761"/>
            <a:ext cx="209400" cy="1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краткую форму причастия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сообщает, что действие уже завершено: работа выполнена, письмо написано, задача решена. В таком слове главное — итог, а не признак предмета.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Н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почти всегда пишется одна Н. Это надёжный ориентир: если слово отвечает на вопрос что сделано? и стоит в краткой форме, удвоение не нужно.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не имеет полного набора окончаний, как полное. Чтобы не ошибиться, сначала найдите полную форму, а затем сравните её с предложением и смыслом.
</a:t>
            </a:r>
            <a:endParaRPr lang="en-US" sz="10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 или НН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на школьных признаках: части речи, приставке, зависимых словах, суффиксах и форме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чаще всего ошибаются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уменьшаются, если сначала подчеркнуть зависимые слова и определить, есть ли у слова значение действия.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формы, похожие по звучанию и написанию. Значит, особенно важно проверять контекст и грамматические признаки, а не полагаться только на память.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 теме Н и НН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разное значение и разное написание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Жаренная на масле рыба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примере видно само действие: рыбу жарили на масле. Появляется признак по действию, поэтому форма воспринимается как причастие и требует НН.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решает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основа может вести к разному написанию, если меняется смысл. Поэтому важно читать всё словосочетание целиком и замечать, что именно сообщает предложение о предмете.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Жареный картофель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слово обозначает обычный признак блюда, связанный с способом приготовления. Оно ближе к прилагательному, поэтому пишется с одной Н и не требует указания на действие.
</a:t>
            </a:r>
            <a:endParaRPr lang="en-US" sz="11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смысл предложения помогает выбрать написание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действие или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словосочетании заметно действие, чаще пишется НН: крашенная кистью дверь, сушенная на солнце трава. Указание на способ или исполнителя подсказывает причастие.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в разных предложениях может писаться по-разному. Поэтому сначала читайте словосочетание полностью, а затем ищите в нём действие, зависимое слово или признак.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без 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обычным признаком, не думая о действии, обычно пишется одна Н: сушёные грибы, кованая решётка. Здесь описывается постоянное качество предмета.
</a:t>
            </a:r>
            <a:endParaRPr lang="en-US" sz="10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14429"/>
            <a:ext cx="4794300" cy="2284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опорных примеров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пары слов, которые помогают быстро увидеть разницу между обычным признаком и признаком по действию.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показывают главный принцип: наличие действия, зависимого слова или причастного значения ведёт к НН, а устойчивый признак чаще даёт одну Н.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Н и НН в отглагольных словах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для проверки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причастиях пишется одна Н: письмо написано, задача решена, работа выполнена. Такая форма показывает итог действия и легко отличима по предложению.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приставки и зависимых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отглагольных прилагательных без приставки и без зависимых слов обычно одна Н: жареный, кованый, сушёный. Эти слова называют постоянный признак предмета.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приставкой и зависимым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полного причастия есть приставка или зависимое слово, чаще пишется НН: прочитанная книга, построенный дом, написанное письмо. Здесь подчёркивается связь с действием.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нужно знать отдельно: раненый, желанный, священный. Они встречаются часто, поэтому полезно выписать их в словарь и повторять как готовые примеры.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выбора Н и НН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не гадать, а проверять слово по нескольким признакам сразу. Чем больше признаков действия, тем внимательнее нужно смотреть на написание.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краткая или слово обозначает постоянный признак, вероятнее одна Н. Если заметны признаки причастия, приставка или зависимые слова, чаще выбирают НН.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орфографии русского языка по теме Н и НН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 в Н и НН, сначала определяй часть речи и смысл слова, затем проверяй форму, приставку, зависимые слова, суффиксы и словарные исключения.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2026-05-28T14:44:52Z</dcterms:created>
  <dcterms:modified xsi:type="dcterms:W3CDTF">2026-05-28T14:44:52Z</dcterms:modified>
</cp:coreProperties>
</file>