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между сторонами и углами прямоугольного треугольника
</a:t>
            </a:r>
            <a:endParaRPr lang="en-US" sz="248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фигура для измерений, вычислений и практических задач.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помогает связывать чертёж с вычислениями: находить стороны, углы, наклоны и расстояния там, где прямое измерение невозможно.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прямоугольного треугольника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углов такого треугольника равен 90°. Именно он задаёт особую форму фигуры и определяет, какая сторона будет гипотенузой.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 называется гипотенузой. Она всегда самая длинная, поэтому её удобно использовать как опорную величину в вычислениях.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называются катетами. Они образуют прямой угол и участвуют в формулах как отдельные элементы при нахождении неизвестных величин.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углы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остаются два острых угла. Их сумма всегда равна 90°, поэтому каждый из них однозначно связан с другим.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стороны называются относительно выбранного угла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угла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расположенный напротив выбранного острого угла, называется противолежащим. Его название меняется, если рассматривать другой острый угол в том же треугольнике.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не меняет названия при любом выборе острого угла. Эти обозначения нужны, чтобы правильно записывать формулы синуса, косинуса и тангенса.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углом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который вместе с гипотенузой образует выбранный угол, называется прилежащим. Именно он показывает ближайшее направление к этому углу.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неизвестную сторону или угол
</a:t>
            </a:r>
            <a:endParaRPr lang="en-US" sz="280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формулы зависит от того, какие элементы треугольника уже известны.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синуса, косинуса и тангенса для основных углов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использовать стандартные значения без длинных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особенно полезны в задачах на точный ответ, когда можно обойтись без калькулятора.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значения для углов 30°, 45° и 60°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синуса острого угла в прямоугольном треугольнике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острый угол, тем больше синус. Это удобно, когда известны гипотенуза и высота или требуется найти вертикальную составляющую.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в этом промежутке лежит значение синуса острого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косинуса острого угла в прямоугольном треугольнике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угла косинус уменьшается. Он помогает находить основание, горизонтальную проекцию и расстояние по наклонной стороне.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в этом промежутке лежит значение косинуса острого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тангенса острого угла; частный случай для угла 45°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показывает, как быстро возрастает высота по сравнению с основанием. Его часто используют в задачах про наклон и подъём.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такое значение имеет тангенс угла 45°, когда катеты равны.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sin, cos и tg при увеличении угла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видно, что тригонометрические функции ведут себя по-разному, хотя все связаны с одним и тем же углом.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растёт, косинус убывает, а тангенс быстро увеличивается; при 45° синус и косинус равны.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sin, cos и tg для углов 10°, 30°, 45°, 60° и 80°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Пифагора: три взгляда на одну формулу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треугольник и его стороны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две стороны образуют прямой угол, а третья сторона лежит напротив него. Именно она называется гипотенузой. Если обозначить катеты буквами a и b, а гипотенузу — c, получается известное равенство a² + b² = c².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на сторонах 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теоремы удобно показывать через квадраты, построенные на каждой стороне треугольника. Площади квадратов на катетах вместе дают площадь квадрата на гипотенузе. Такая наглядность помогает увидеть, почему формула работает и как она связана с измерением длин.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измерений на 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полезна не только в учебнике. С её помощью проверяют, правильно ли измерены стороны, находят недостающую длину и сравнивают результаты с чертежом. Если один катет и гипотенуза известны, можно быстро вычислить второй катет без лишних построений.
</a:t>
            </a:r>
            <a:endParaRPr lang="en-US" sz="9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вычисления чаще всего встречаются в задачах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способы расчёта школьники используют чаще всего при работе с прямоугольным треугольником.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встречается немного чаще остальных способов, а тригонометрические отношения особенно нужны, когда известен угол.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типичных школьных задач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539" y="1779938"/>
            <a:ext cx="575777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острых углов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до 90°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острых угла в прямоугольном треугольнике всегда дополняют друг друга до прямого угла. Поэтому, если известен один из них, второй можно найти без дополнительных построений и длинных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30° и 60°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острый угол равен 30°, то второй обязательно равен 60°. Такое сочетание часто встречается в задачах и помогает быстро узнавать форму треугольника по одному известному углу.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45° и 45°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острых угла равны, каждый из них составляет 45°. Это означает, что треугольник симметричен, а его катеты равны. Такой случай особенно удобен для быстрых расчётов.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139380"/>
            <a:ext cx="4314825" cy="10342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прямоугольные треугольники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частых вида прямоугольных треугольников помогают получать точные ответы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треугольника имеют запоминаемые отношения сторон, поэтому их удобно использовать для точных построений и быстрых расчётов.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у стены: как работают формулы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приставленная к стене, сразу образует прямоугольный треугольник. Лестница становится гипотенузой, стена — вертикальным катетом, а расстояние от стены до основания — горизонтальным катетом. Такой рисунок часто встречается в учебных задачах.
</a:t>
            </a:r>
            <a:endParaRPr lang="en-US" sz="107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угол наклона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угол между лестницей и полом, можно найти высоту подъёма через синус. Для расстояния от стены используют косинус, потому что оно связано с прилежащим катетом. Одна известная величина помогает вычислить остальные элементы треугольника.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Пифагора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удобно проверить ответ теоремой Пифагора. Если сумма квадратов катетов совпадает с квадратом лестницы, решение верное. Такой способ делает задачу понятной и помогает избежать ошибок в измерениях и подстановке чисел.
</a:t>
            </a:r>
            <a:endParaRPr lang="en-US" sz="11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в задаче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данным условия определить нужное соотношение и проверить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соотношения в прямоугольном треугольнике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особенно полезны там, где нельзя измерить всё напрямую, но можно использовать угол, план или чертёж.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задач связано со строительством и измерением наклонов; остальные области тоже опираются на одинаковые геометрические связи.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основных применений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не различают противолежащий и прилежащий катет. Чтобы не ошибиться, нужно сначала выбрать острый угол, а уже потом смотреть, какая сторона лежит напротив него и какая образует его вместе с гипотенузой.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гипотенузу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всегда расположена напротив прямого угла и является самой длинной стороной. Если принять за неё катет, формулы начнут работать неправильно, а ответ получится не согласующимся с чертежом.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формулы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похожи, но используются в разных случаях. Перед вычислением полезно записать, какие стороны входят в отношение, чтобы не перепутать нужную формулу и не потерять баллы из-за лишней ошибки.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сравнить результат с условиями задачи. Если найденный угол больше 90° или гипотенуза оказалась короче катета, значит, где-то допущена ошибка и решение нужно пересмотреть.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задачей по теме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рассматривают чертёж и определяют, где расположен прямой угол. Затем находят гипотенузу, потому что именно от неё удобно отталкиваться при дальнейших вычислениях.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прямой угол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один из острых углов и смотрят на стороны относительно него. Это помогает правильно определить противолежащий и прилежащий катеты, не путая их местами.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опорный угол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выписывают, что известно в условии и что требуется найти. Если есть два катета, чаще всего подходит теорема Пифагора; если дан угол, нужны тригонометрические отношения.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данные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результат с главным свойством треугольника: гипотенуза должна быть самой длинной стороной. Если ответ выглядит странно, решение лучше перепроверить ещё раз.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ответа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подставляют известные величины в нужную формулу. Важно следить за единицами измерения и аккуратно выполнять вычисления, чтобы не потерять точность при записи ответа.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формулу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 — удобный язык измерений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геометрию, вычисления и реальные измерения. Теорема Пифагора и тригонометрические отношения помогают находить стороны, углы и расстояния там, где прямой замер невозможен.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2026-06-03T13:23:09Z</dcterms:created>
  <dcterms:modified xsi:type="dcterms:W3CDTF">2026-06-03T13:23:09Z</dcterms:modified>
</cp:coreProperties>
</file>