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image" Target="../media/image-10-12.png"/><Relationship Id="rId13" Type="http://schemas.openxmlformats.org/officeDocument/2006/relationships/image" Target="../media/image-10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15334" y="0"/>
            <a:ext cx="512843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275" y="734600"/>
            <a:ext cx="3668700" cy="37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Ф. И. Тютчев: поэт природы, мысли и чувства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 о жизни, стихах и особом мире Тютчева.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63275" y="301750"/>
            <a:ext cx="36687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0929" y="216475"/>
            <a:ext cx="3411592" cy="473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1469575"/>
            <a:ext cx="5305200" cy="24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Тютчев жил в XIX веке, когда рядом существовали Пушкин, Лермонтов и Гоголь. Его дворянское воспитание, служба за границей и наблюдения за Европой помогли создать поэзию, где соединяются чувство, точность и философская глубина.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9100" y="402675"/>
            <a:ext cx="53052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Тютчев и его эпоха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1975818"/>
            <a:ext cx="4166100" cy="166031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83691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даты жизни и творчества Тютчева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69100" y="13548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вехи показывают, как поэт пришёл к признанию не сразу.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69100" y="32874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Слава пришла позже первых стихов: важнейшие книги появились уже после долгой службы и жизни за границей.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о Ф. И. Тютчеве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" y="25"/>
            <a:ext cx="338546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85150" y="266700"/>
            <a:ext cx="6599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в Овстуге и первые уроки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791225" y="1946549"/>
            <a:ext cx="21567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Тютчев вырос в Овстуге, среди тихой усадебной природы. Эти ранние впечатления позже стали основой многих его пейзажных стихов и помогли ему особенно тонко видеть изменения в мире.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490225" y="1946549"/>
            <a:ext cx="21567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Большую роль в учёбе сыграл С. Е. Раич. Он знакомил мальчика с античной литературой, русской поэзией и основами стихосложения, развивая вкус к точному слову и размышлению.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791227" y="1204374"/>
            <a:ext cx="2156700" cy="5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Усадьба и природа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490226" y="1204374"/>
            <a:ext cx="2156700" cy="5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Наставник и образование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Служба дипломатом в Европе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330200" y="3121275"/>
            <a:ext cx="19557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1822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Тютчев начинает дипломатическую службу и уезжает за границу. Это открывает ему мир европейской политики и культуры.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425700" y="3121275"/>
            <a:ext cx="19557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Мюнхен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Баварии он живёт среди образованных людей, читает, пишет стихи и внимательно наблюдает за духовной жизнью Европы.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521200" y="3121275"/>
            <a:ext cx="19557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Турин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Служба в Италии расширяет его кругозор. Поэт глубже задумывается об истории, судьбах стран и месте России в мире.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616700" y="3121275"/>
            <a:ext cx="19557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3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европейских лет позже отзывается в стихах и статьях, где особенно заметны размышления о времени, народах и государстве.
</a:t>
            </a:r>
            <a:endParaRPr lang="en-US" sz="1371" dirty="0"/>
          </a:p>
        </p:txBody>
      </p:sp>
      <p:sp>
        <p:nvSpPr>
          <p:cNvPr id="13" name="Text 5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жизненного и творческого пути Тютчева
</a:t>
            </a:r>
            <a:endParaRPr lang="en-US" sz="2280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жизненных этапов и связанных с ними поэтических тем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Тютчева называют поэтом мысли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4795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стихах чувство никогда не живёт отдельно от размышления: красивый образ сразу ведёт к вопросу о мире, человеке и его месте в природе.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82523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Тютчев часто показывает неясность, молчание и границы знания. Читатель чувствует, что за короткой строкой скрыт большой и сложный смысл.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854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небольшое стихотворение у него звучит как точное наблюдение и одновременно как философский вывод. Именно поэтому его поэзию запоминают надолго.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лирики Тютчева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в его поэзии не изолированы: природа часто переходит в размышление, а чувство — в память и судьбу.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выделяются природа и философия; именно они создают узнаваемый характер поэзии Тютчева.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основным стихотворениям Ф. И. Тютчева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50475" y="1315"/>
            <a:ext cx="5393700" cy="51408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3310200" cy="13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природа в стихах Тютчева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174750" y="1936400"/>
            <a:ext cx="3089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«Весенней грозе», «Зиме недаром злится» и «Есть в осени первоначальной…» природа показана как живая сила, которая меняется на глазах и передаёт настроение человека.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174750" y="3528126"/>
            <a:ext cx="45552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особенно точно передаёт звук, свет, воздух и движение. Поэтому его пейзажные стихи легко представить, запомнить и обсудить на уроке.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3200" y="1483351"/>
            <a:ext cx="299025" cy="39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59813" y="1508701"/>
            <a:ext cx="391500" cy="34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492662" y="1526101"/>
            <a:ext cx="391500" cy="313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725513" y="1526101"/>
            <a:ext cx="391500" cy="3132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Философские образы: тайна, хаос, бездна
</a:t>
            </a:r>
            <a:endParaRPr lang="en-US" sz="2800" dirty="0"/>
          </a:p>
        </p:txBody>
      </p:sp>
      <p:sp>
        <p:nvSpPr>
          <p:cNvPr id="1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17" name="Text 2"/>
          <p:cNvSpPr txBox="1"/>
          <p:nvPr/>
        </p:nvSpPr>
        <p:spPr>
          <a:xfrm>
            <a:off x="31898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 и тишина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Тютчева ночь часто становится временем, когда особенно ясно ощущаются тайна мира и хрупкость человеческих мыслей.
</a:t>
            </a:r>
            <a:endParaRPr lang="en-US" sz="1400" dirty="0"/>
          </a:p>
        </p:txBody>
      </p:sp>
      <p:sp>
        <p:nvSpPr>
          <p:cNvPr id="18" name="Text 3"/>
          <p:cNvSpPr txBox="1"/>
          <p:nvPr/>
        </p:nvSpPr>
        <p:spPr>
          <a:xfrm>
            <a:off x="255183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Хаос и стихия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у поэта бывает бурной и непредсказуемой. Стихия напоминает, что мир не всегда подчиняется человеку и его планам.
</a:t>
            </a:r>
            <a:endParaRPr lang="en-US" sz="1400" dirty="0"/>
          </a:p>
        </p:txBody>
      </p:sp>
      <p:sp>
        <p:nvSpPr>
          <p:cNvPr id="19" name="Text 4"/>
          <p:cNvSpPr txBox="1"/>
          <p:nvPr/>
        </p:nvSpPr>
        <p:spPr>
          <a:xfrm>
            <a:off x="478468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Молчание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«Silentium!» звучит мысль: не всё можно выразить словами. Внутренний мир человека порой глубже любого точного ответа.
</a:t>
            </a:r>
            <a:endParaRPr lang="en-US" sz="1400" dirty="0"/>
          </a:p>
        </p:txBody>
      </p:sp>
      <p:sp>
        <p:nvSpPr>
          <p:cNvPr id="20" name="Text 5"/>
          <p:cNvSpPr txBox="1"/>
          <p:nvPr/>
        </p:nvSpPr>
        <p:spPr>
          <a:xfrm>
            <a:off x="701753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Бездна и неизвестность
</a:t>
            </a:r>
            <a:pPr algn="ctr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бездны и неопределённости помогают Тютчеву говорить о границах знания. Его стихи заставляют не только чувствовать, но и думать.
</a:t>
            </a:r>
            <a:endParaRPr lang="en-US" sz="127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1581777"/>
            <a:ext cx="4392900" cy="244839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6375" y="402675"/>
            <a:ext cx="84384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стихотворения Тютчева и их темы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26375" y="1354877"/>
            <a:ext cx="36003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в самых известных стихотворениях Тютчева раскрываются разные стороны его лирики: природа, мысль, любовь и взгляд на Россию.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375" y="3287475"/>
            <a:ext cx="36003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небольшом числе строк Тютчев умеет говорить о разных, но связанных между собой темах: природе, чувствах и размышлениях о мире.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Стихотворения Ф. И. Тютчева; школьный литературный канон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84150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Любовная лирика и «денисьевский цикл»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80075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Любовные стихи Тютчева особенно личные: в них чувство раскрывается не как украшение жизни, а как сила, способная менять характер, судьбу и внутренний мир человека.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80076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Стихи, связанные с Е. А. Денисьевой, соединяют любовь с болью, виной и памятью. Поэтому они звучат очень искренне и нередко производят трагическое впечатление.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5131683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этих произведений важны не внешние события, а переживания героя. Поэт показывает, как любовь может быть одновременно счастьем и источником душевной раны.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131683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поздней любовной лирике особенно заметны глубокая исповедальность и тонкость психологического взгляда. Благодаря этому Тютчев занимает особое место среди русских лириков.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Настроения поздней лирики Тютчева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передаёт общий сдвиг от созерцательности к более тревожной и исповедальной интонации.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поздних стихах усиливаются память, разлука и трагизм; это делает поэзию Тютчева глубже и эмоционально напряжённее.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стихотворениям 1850–1860-х годов: «Последняя любовь», «О, как убийственно мы любим», «Она сидела на полу...» и др.
</a:t>
            </a:r>
            <a:endParaRPr lang="en-US" sz="96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поэтические приёмы Тютчева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52460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Тютчев строит стихотворения на резких противопоставлениях: день и ночь, тишина и буря, покой и движение. Такие контрасты делают образ мира особенно напряжённым и выразительным.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42755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часто использует короткие строфы, повторы, риторические вопросы и метафоры. Благодаря этому строка звучит музыкально, а мысль передаётся точно и без лишних слов.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33050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произведениях почти нет сюжета. Главное у Тютчева — мгновение, когда природа или душа человека вдруг открываются в своём скрытом смысле.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1975818"/>
            <a:ext cx="4166100" cy="166031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83691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Тютчев и другие поэты XIX века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69100" y="13548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помогает увидеть, чем поэзия Тютчева отличается от творчества его известных современников.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69100" y="32874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Тютчев выделяется как поэт, для которого особенно важны философская глубина, напряжённое чувство природы и ощущение скрытой тайны мира.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поэтических особенностей в русской литературе XIX века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95" y="74425"/>
            <a:ext cx="4820159" cy="4985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34650" y="1709900"/>
            <a:ext cx="40119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Долгие годы жизни в Европе помогли Тютчеву увидеть различие между российской и западной политической жизнью. Он внимательно наблюдал за событиями и размышлял о судьбе государств. 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934650" y="619700"/>
            <a:ext cx="40119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и Европа в жизни и взглядах Тютчева
</a:t>
            </a:r>
            <a:endParaRPr lang="en-US" sz="2505" dirty="0"/>
          </a:p>
        </p:txBody>
      </p:sp>
      <p:sp>
        <p:nvSpPr>
          <p:cNvPr id="6" name="Text 2"/>
          <p:cNvSpPr txBox="1"/>
          <p:nvPr/>
        </p:nvSpPr>
        <p:spPr>
          <a:xfrm>
            <a:off x="1563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934650" y="3403888"/>
            <a:ext cx="40119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Эти впечатления отразились в его стихах и статьях. В них заметны идеи о самобытности России и её особом месте в истории, поэтому его строки о Родине стали широко известны.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Черты поэзии Тютчева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стихи часто звучат как короткое, но очень ёмкое высказывание, где одно слово способно изменить смысл всей строфы.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заметными чертами остаются философичность, связь с природой и чувство тайны; именно они создают узнаваемый стиль Тютчева.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поэтических особенностей по стихотворениям Тютчева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5838" y="1596676"/>
            <a:ext cx="391500" cy="34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15338" y="1574926"/>
            <a:ext cx="391500" cy="39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39454" y="3274476"/>
            <a:ext cx="391500" cy="39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101748" y="3296226"/>
            <a:ext cx="391500" cy="34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Тютчева в русской литературе
</a:t>
            </a:r>
            <a:endParaRPr lang="en-US" sz="2800" dirty="0"/>
          </a:p>
        </p:txBody>
      </p:sp>
      <p:sp>
        <p:nvSpPr>
          <p:cNvPr id="12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330200" y="147757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 философской лирики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Тютчев показал, что стихотворение может быть не только красивым, но и глубоким размышлением о мире, человеке и границах человеческого знания.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6237800" y="147757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пейзажные стихи передают движение времени года, свет, воздух и настроение. Природа у Тютчева кажется живой и почти одушевлённой.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843816" y="317712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Психологическая точность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любовной лирике поэт тонко показывает внутреннюю борьбу, память и чувство утраты. Его стихи помогают понять сложность человеческих переживаний.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5724210" y="317712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потомков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Тютчева особенно ценили символисты, потому что его образы многозначны, а в стихах всегда остаётся ощущение скрытого смысла и тайны.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99" y="25"/>
            <a:ext cx="354620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94191" y="266700"/>
            <a:ext cx="4887600" cy="7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Тютчева изучают в школе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894050" y="1214876"/>
            <a:ext cx="4887600" cy="15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Понятные образы и сильные чувства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Тютчева легко читать, потому что они небольшие и очень образные. При этом в них много смысла: о природе, времени, памяти и чувствах человека.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917972" y="3144293"/>
            <a:ext cx="4887600" cy="15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стихи с глубоким смыслом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Школьникам особенно интересны его произведения о временах года, любви и тайне мысли. Они помогают учиться понимать поэзию и замечать, как слово создаёт настроение.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656300" y="658500"/>
            <a:ext cx="5831400" cy="38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Тютчев — поэт, которого запоминают надолго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Ф. И. Тютчев оставил в русской литературе мир коротких, но очень глубоких стихов. В них соединились природа, мысль, чувство и особый взгляд на человека и Россию.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2026-05-22T10:51:01Z</dcterms:created>
  <dcterms:modified xsi:type="dcterms:W3CDTF">2026-05-22T10:51:01Z</dcterms:modified>
</cp:coreProperties>
</file>