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Читаем и обсуждаем стихотворения М.В. Ломоносова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Знакомимся с поэзией, где слово служит Родине, знанию и красоте мира.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Ломоносов: поэт, учёный, реформатор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М.В. Ломоносов вошёл в литературу как автор од и защитник просвещения. Он показал, что поэзия может говорить о науке, государстве, языке и общественной пользе, оставаясь яркой и выразительной.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стихи Ломоносова относятся к высокому стилю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выбирает торжественную интонацию и книжную лексику, чтобы подчеркнуть значительность темы. Его стихи звучат как речь о важных для страны и человека идеях.
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текстах часто встречаются славянизмы, риторические обращения, восклицания и инверсии. Эти средства делают речь приподнятой, выразительной и запоминающейся.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стиль особенно заметен там, где поэт говорит о России, науке, славе, добродетели и историческом величии государства. Так форма поддерживает содержание.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Эпоха, в которой писал Ломоносов
</a:t>
            </a:r>
            <a:endParaRPr lang="en-US" sz="18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XVIII века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жил и писал в XVIII веке, когда страна быстро менялась. Росли города, развивались образование и государственные учреждения, а литература искала новые формы.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Просвещение и реформы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Важными ориентирами стали правление Петра I, основание Академии наук и интерес к европейскому просвещению. Это время особенно ценило знания, службу и пользу для государства.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2181323"/>
            <a:ext cx="4873500" cy="110370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жанры у Ломоносова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главные жанры и их назначение в поэзии Ломоносова.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Ломоносова жанр всегда связан с важной мыслью: прославить, убедить или показать пользу знания и служения.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поэзии М.В. Ломоносова и школьному курсу литературы
</a:t>
            </a:r>
            <a:endParaRPr lang="en-US" sz="7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стихотворений Ломоносова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52515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Родины у Ломоносова связана с величием России, её будущим и трудом людей. Поэт видит страну сильной тогда, когда в ней ценят общий долг и созидание.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481075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науки показывает, что разум и образование помогают человеку понимать мир и приносить пользу государству. Знание у Ломоносова — не украшение, а путь к развитию.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43700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природы раскрывает красоту и порядок мира. Небо, море, звёзды и свет в его стихах не только восхищают, но и заставляют задуматься о законах Вселенной.
</a:t>
            </a:r>
            <a:endParaRPr lang="en-US" sz="98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чаще всего встречаются в лирике Ломоносова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всего у поэта личных переживаний; внимание сосредоточено на общественно значимых идеях.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Ломоносова прежде всего гражданская и просветительская: она обращена к стране, знанию и общему делу.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Смысловое обобщение на основе школьного анализа лирики М.В. Ломоносова
</a:t>
            </a:r>
            <a:endParaRPr lang="en-US" sz="7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875" y="1789450"/>
            <a:ext cx="239400" cy="239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8100" y="1789450"/>
            <a:ext cx="23940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4100" y="1798083"/>
            <a:ext cx="249900" cy="222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5538" y="1789450"/>
            <a:ext cx="209475" cy="239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России в стихах Ломоносова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Величие государства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 стихах Ломоносова предстает сильной и достойной уважения. Поэт подчеркивает её историческую значимость, простор и способность к большим свершениям.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движение вперёд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света, высоты и ясности связаны с надеждой на развитие. Они помогают увидеть страну не только в настоящем, но и в её будущем.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Простор и мощь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 морей, небес и широких далей создают ощущение масштаба. Так Ломоносов показывает богатство земли и силу национального характера.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и труд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Судьба России у поэта связана с образованием, наукой и трудом. Именно эти ценности, по его мысли, укрепляют государство и делают его великим.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 космос в поэзии Ломоносова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Ночное небо как карта мира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Ломоносова звёзды и небо часто выглядят не просто красивым фоном, а пространством для размышления. Читатель словно поднимает взгляд вверх и замечает порядок, который можно изучать. Такой образ хорошо дополняют звёздное небо и старинные астрономические приборы.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Море, ветер и северный свет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простор у Ломоносова передаёт мощь, движение и широту России. Рядом с ним возникают ветер, холодный воздух и северное сияние, создающие особое чувство величия природы. Для иллюстрации подходят морской пейзаж и сияние на ночном небе.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и движение небесных тел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в его поэзии связано со светом, ясностью и знанием. Когда поэт говорит о движении небесных тел, он соединяет восхищение с мыслью о законах мира. Здесь уместны изображения неба, планет и научных инструментов XVIII века.
</a:t>
            </a:r>
            <a:endParaRPr lang="en-US" sz="100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анализировать стихотворение Ломоносова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перейти от наблюдения к общей мысли текста.
</a:t>
            </a:r>
            <a:endParaRPr lang="en-US" sz="11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в стихах Ломоносова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Эпитеты и метафоры делают речь Ломоносова яркой и возвышенной: они помогают не просто назвать предмет, а показать его значение, красоту и силу в общем замысле стихотворения.
</a:t>
            </a:r>
            <a:endParaRPr lang="en-US" sz="986" dirty="0"/>
          </a:p>
        </p:txBody>
      </p:sp>
      <p:sp>
        <p:nvSpPr>
          <p:cNvPr id="4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Сравнения, гиперболы и олицетворения усиливают впечатление от образов природы, науки и государства, поэтому текст звучит масштабно и убедительно даже при небольшом объёме.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Риторические вопросы и обращения вовлекают читателя в размышление, создают ощущение разговора с важной аудиторией и подчёркивают торжественный характер поэтической речи.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выразительны контрасты: свет и тьма, знание и невежество, порядок и хаос. Они помогают ясно увидеть основную мысль о силе разума и просвещения.
</a:t>
            </a:r>
            <a:endParaRPr lang="en-US" sz="9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25" y="1283033"/>
            <a:ext cx="8625000" cy="1953309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Ода и спокойное лирическое произведение: различия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понять, как жанр влияет на тон, лексику и содержание стихотворения.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Ода требует высокого стиля и гражданской темы, а более спокойное стихотворение чаще передаёт наблюдение, настроение и личное размышление.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признаков жанров в поэзии М.В. Ломоносова, школьный литературный анализ.
</a:t>
            </a:r>
            <a:endParaRPr lang="en-US" sz="7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стихотворения Ломоносова подходят для школьного обсуждения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700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 и произведения о природе: в них можно увидеть, как поэт соединяет наблюдение за миром с размышлением о его порядке, красоте и законах.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3766805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выбирать стихотворения, где есть яркие образы, понятный жанр и выразительные строки, по которым можно обсудить гражданский смысл и особенности высокого стиля.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1382460"/>
            <a:ext cx="65112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урока особенно удобны тексты, где ясно слышны темы России, науки и просвещения: в них легко выделить тему, настроение и главную мысль без сложного пересказа.
</a:t>
            </a:r>
            <a:endParaRPr lang="en-US" sz="9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создают стихи Ломоносова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поэзии эмоциональный подъём связан не с личной грустью, а с верой в разум, знание и труд человека.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Доминируют светлые и уверенные чувства; поэзия Ломоносова настраивает читателя на активность, а не на уныние.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результатам содержательного анализа школьно значимых стихотворений М.В. Ломоносова; дата не требуется.
</a:t>
            </a:r>
            <a:endParaRPr lang="en-US" sz="7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00" y="2634646"/>
            <a:ext cx="4264500" cy="22488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7900" y="2634646"/>
            <a:ext cx="4264500" cy="224885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портрет Ломоносова связан с его творчеством
</a:t>
            </a:r>
            <a:endParaRPr lang="en-US" sz="20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Книга, перо и взгляд учёного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одном из портретов Ломоносов предстаёт как человек, для которого знание так же важно, как вдохновение. Книга и перо рядом с ним напоминают, что поэзия у него связана с учёбой, наблюдением и трудом мысли. Такой образ легко использовать для иллюстрации разговора о науке и литературе.
</a:t>
            </a:r>
            <a:endParaRPr lang="en-US" sz="1102" dirty="0"/>
          </a:p>
        </p:txBody>
      </p:sp>
      <p:sp>
        <p:nvSpPr>
          <p:cNvPr id="7" name="Text 3"/>
          <p:cNvSpPr txBox="1"/>
          <p:nvPr/>
        </p:nvSpPr>
        <p:spPr>
          <a:xfrm>
            <a:off x="46179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Глобус, карта и научные приборы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Другой портрет может показывать Ломоносова среди предметов, говорящих о широте его интересов: глобуса, карты, инструментов для исследования мира. Эти детали помогают понять, что поэт не отделял стихотворение от познания природы и страны, а видел в них часть общего служения обществу.
</a:t>
            </a:r>
            <a:endParaRPr lang="en-US" sz="110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для анализа на уроке литературы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1410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Ломоносов так часто говорит о славе, пользе и служении Отечеству? Этот вопрос помогает увидеть, что его поэзия обращена не только к чувствам, но и к гражданским идеям.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0898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и обороты создают торжественный тон стихотворения? Нужно найти высокую лексику, обращения, восклицания и другие признаки приподнятой речи.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0386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тексте связаны природа и наука? Такой вопрос показывает, что поэт видит в мире не только красоту, но и порядок, который можно изучать и понимать.
</a:t>
            </a:r>
            <a:endParaRPr lang="en-US" sz="986" dirty="0"/>
          </a:p>
        </p:txBody>
      </p:sp>
      <p:sp>
        <p:nvSpPr>
          <p:cNvPr id="7" name="Text 5"/>
          <p:cNvSpPr txBox="1"/>
          <p:nvPr/>
        </p:nvSpPr>
        <p:spPr>
          <a:xfrm>
            <a:off x="261600" y="39874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стихотворение Ломоносова отличается от более личной лирики XIX века? Сравнение помогает заметить, что у него важнее общая мысль, чем частное переживание.
</a:t>
            </a:r>
            <a:endParaRPr lang="en-US" sz="98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строки к идее стихотворения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шаг за шагом перейти от отдельной детали к общему смыслу текста.
</a:t>
            </a:r>
            <a:endParaRPr lang="en-US" sz="11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2181323"/>
            <a:ext cx="4873500" cy="110370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 образы, которые помогают понять смысл стихов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часто несут в стихах Ломоносова не буквальное, а смысловое значение и помогают раскрыть тему просвещения, величия и труда.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направляют читателя к ключевым идеям поэзии: разуму, развитию и исторической значимости человеческих усилий.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Словоупотребление и образная система стихотворений М.В. Ломоносова, школьное обобщение.
</a:t>
            </a:r>
            <a:endParaRPr lang="en-US" sz="7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стихи Ломоносова важны сегодня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стихотворения учат видеть в знаниях не формальность, а реальную силу, которая помогает человеку понимать мир, работать лучше и отвечать за свои поступки.
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показывает, что литература может говорить о государстве, науке и обществе простым и выразительным языком, оставаясь при этом художественной и яркой.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школьников его поэзия важна как пример высокого стиля и как напоминание: уважение к труду, дисциплине и общему делу остаётся ценностью и сегодня.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о стихотворениях М.В. Ломоносова
</a:t>
            </a:r>
            <a:endParaRPr lang="en-US" sz="24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Стихотворения Ломоносова показывают, как поэзия XVIII века стала говорить о России, науке и просвещении. Его тексты учат ценить разум, труд и силу слова, служащего человеку и Отечеству.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2026-05-23T04:45:01Z</dcterms:created>
  <dcterms:modified xsi:type="dcterms:W3CDTF">2026-05-23T04:45:01Z</dcterms:modified>
</cp:coreProperties>
</file>