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интегралы: от геометрии к вычислению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 графиком, между кривыми и в сложных областях — через определённый интеграл.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задача о площади приводит к интегралу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граница фигуры искривлена, одну формулу площадей уже не подобрать. Вместо этого площадь наращивают приближениями — узкими прямоугольниками. С введением предела это приближение становится точным и превращается в интеграл.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f(x) ≥ 0 на отрезке [a; b], то площадь фигуры под графиком вычисляется как S = ∫[a;b] f(x)dx. Интеграл собирает площади множества тонких столбиков.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«малый прямоугольник» имеет ширину dx по оси x и высоту, равную значению функции f(x) в выбранной точке. Так геометрия преобразуется в сумму значений.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смысл особенно удобен в школьных задачах: область ограничена графиком, осью Ox и вертикальными прямыми x = a и x = b. Единица площади согласована с квадратом единицы по оси x.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 графиком неотрицательной функции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суммы прямоугольников приближают площадь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мельче разбиение отрезка, тем ближе «ступеньки» под графиком к реальной кривой, а сумма Римана устойчивее.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принцип: при увеличении числа прямоугольников накопленная площадь стремится к одному и тому же предельному значению.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зависимости сходимости от числа разбиений (качественный тренд)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определённого интеграла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площади слева направо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можно понимать как накопление площади: от x = a к x = b суммируются «вклады» тонких прямоугольников. При f(x) &gt; 0 получаем обычную геометрическую площадь заштрихованной области.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вклад и знак интеграла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график опускается ниже оси Ox, значение f(x) становится отрицательным. Тогда вклад в интеграл тоже отрицателен — и знак уже нельзя игнорировать при интерпретации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вычисления площадей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случаи показывают, как записать площадь интегралом в зависимости от взаимного расположения области и оси Ox, а также от того, какая функция выше.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определяется не «красотой вычислений», а геометрией: что считать верхней/нижней границей и по какую сторону от Ox находится область.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для определённого интеграла (школьный курс)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области между кривыми вычисляют как интеграл разности верхней и нижней функций: S = ∫[a;b] (f(x)-g(x))dx, если на всём промежутке f(x) ≥ g(x). Тогда разность всегда неотрицательна.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между двумя графиками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области обычно задают точками пересечения графиков, потому что именно там верхняя и нижняя функции меняются местами. Отрезок [a; b] берут так, чтобы порядок функций оставался постоянным.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пересечений несколько и порядок функций меняется, отрезок приходится разбивать на интервалы. На каждом интервале записывают свой интеграл разности и затем складывают результаты.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через интеграл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действий для школьных задач на площади.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удобнее рассматривать область как набор горизонтальных полос. Тогда площадь выражают через интеграл по y: S = ∫[c;d] (x_прав(y) - x_лев(y)) dy.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Интегрирование по оси y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особенно полезен, когда границы области задаются проще в терминах y: например, имеются горизонтальные элементы или симметрия, из-за которой при интегрировании по x потребовались бы несколько разных отрезков.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переменной интегрирования зависит от того, насколько наглядно и однозначно можно записать «правую» и «левую» (или верхнюю и нижнюю) границы в выбранной системе. Это снижает риск ошибок.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нахождения площади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фигур с простой формой граней (прямоугольники, треугольники) разбиение и интеграл дают один и тот же результат без погрешности.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сравнения в том, что приближённые методы улучшают точность при измельчении разбиения, а интеграл сразу даёт предельное значение площади.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принципов (не числовые измерения) на основе теории определённого интеграла
</a:t>
            </a:r>
            <a:endParaRPr lang="en-US" sz="8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график f(x) расположен ниже оси Ox, значения f(x) отрицательны, поэтому интеграл может получиться отрицательным. Помните: это знак вклада, а не «площадь со знаком».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площадь должна быть неотрицательной. Поэтому ответ оформляют как S = |∫[a;b] f(x)dx| или через модуль подынтегральной функции, чтобы убрать отрицательный вклад.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надёжнее — мысленно разделить область: отдельно посчитать часть выше Ox и часть ниже Ox. Тогда в интегралах учитывается знак, а итоговая площадь получается суммой модулей.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функция ниже оси Ox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 важна аккуратная запись пределов и выражений для верхней/нижней границы. Именно они определяют, что считается площадью, а что — алгебраическим суммированием прямоугольников.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086" y="1231750"/>
            <a:ext cx="4525128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площадей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самые частые промахи при задачах на площади через определённый интеграл. Большинство ошибок связано не со сложными вычислениями, а с неверной постановкой границ и знаков области.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точное определение границ и знака области важнее «техники вычисления». Если границы заданы неверно, первообразная значения не спасает.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наблюдений по типичным заданиям школьного курса.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«видно» на графике: площадь между параболой и прямой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штриха к заштрихованной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заключена между графиками y = x² и y = 2x на отрезке [0; 2]. Точки пересечения находятся из x² = 2x, значит x = 0 и x = 2. На рисунке это две «рамки», между которыми и лежит тень.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как «разность высот»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сверху находится прямая, а снизу — парабола, площадь выражается как S = ∫[0;2] (2x - x²)dx. Формула связывает алгебру с геометрией: разность (2x - x²) — это высота каждого прямоугольника над вертикальной полосой.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площадь меняется при изменении параметра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k нули параболы для y = kx - x² расходятся, и «толщина» заштрихованной области увеличивается. Поэтому площадь меняется заметно и не по прямой.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Нелинейность графика показывает: интеграл чувствителен к параметру, а геометрическая площадь отражает изменения формы кривой, а не только масштаба.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по функции y = kx - x²; точные значения зависят от выбранных диапазонов k.
</a:t>
            </a:r>
            <a:endParaRPr lang="en-US" sz="8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площади под графиком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графику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 графиком скорости v(t) на промежутке времени равна пройденному пути, если скорость неотрицательна. Так интеграл превращает график в измеряемую величину.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масса и заряд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естественных науках площадь помогает находить накопленную массу, заряд или расход жидкости. Формула работает, когда величина описывается функцией по времени или координате.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Выручка и накопленный доход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интеграл связывает функцию изменения величины с суммарным результатом: выручкой или накопленным доходом. Площадь здесь — это итог за весь период.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жидкости как «накопление»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задана скорость потока или производная расхода по координате, интегрирование по соответствующей переменной даёт общий объём. Площадь суммирует вклад маленьких отрезков.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запись через модуль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для областей, которые пересекают ось Ox или содержат фрагменты с разными знаками.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идея метода исчерпывания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античной математике площадь пытались находить через «исчерпывание»: сначала вписывали в фигуру многоугольники, а затем описывали их. Разность приближений становилась всё меньше.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использовал метод для вычисления площадей сложных фигур. Логика оставалась общей: приближение точнее, чем ближе вписанные и описанные многоугольники друг к другу.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работах Ньютона и Лейбница предельные переходы получили систематическое развитие. Идея «приближать всё точнее» стала строгой математической операцией.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интеграл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можно рассматривать как строгое продолжение той же идеи исчерпывания: предельная сумма площадей малых частей даёт точный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приближения площади зависит от числа разбиений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числа прямоугольников приближение Римана «подстраивается» под кривизну графика. Ошибка убывает, но её снижение становится менее заметным на больших N.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точность определяется величиной шага разбиения. Чем меньше шаг, тем ближе сумма площадей к истинному интегралу.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для сумм Римана; конкретные числа зависят от функции и выбранного разбиения.
</a:t>
            </a:r>
            <a:endParaRPr lang="en-US" sz="8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графики и найдите точки пересечения: именно они задают границы. Затем определите, какие кривые ограничивают область сверху и снизу на каждом участке отрезка.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переменную интегрирования (обычно x) так, чтобы выражение «верхняя − нижняя» было простым. Запишите формулу площади в виде определённого интеграла на нужных пределах.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интеграл, проверьте знак и единицы измерения. Если область пересекает Ox или порядок кривых меняется, разбейте решение на части и сложите площади.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план решения задач на площадь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интеграл как точный способ находить площадь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объединяет геометрию и алгебру в единую процедуру вычисления площадей: под графиком, между кривыми и в сложных криволинейных областях. Ключ — график, границы, знак и разбиение.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2026-05-13T10:55:49Z</dcterms:created>
  <dcterms:modified xsi:type="dcterms:W3CDTF">2026-05-13T10:55:49Z</dcterms:modified>
</cp:coreProperties>
</file>