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как живут люди: расселение населения на Земле
</a:t>
            </a:r>
            <a:endParaRPr lang="en-US" sz="3244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заселяют Землю и почему выбирают разные места для жизни?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расселение людей важно для географии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показывает, как люди приспосабливаются к природе и одновременно меняют территории. По нему видно, почему одни места быстро растут, а другие остаются почти пустыми.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планете живет больше всего людей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10175" y="1388356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лидирует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часть населения Земли живет в Азии. Особенно много людей в Южной и Восточной Азии, где давно возникли крупные земледельческие и торговые районы.
</a:t>
            </a:r>
            <a:endParaRPr lang="en-US" sz="879" dirty="0"/>
          </a:p>
        </p:txBody>
      </p:sp>
      <p:sp>
        <p:nvSpPr>
          <p:cNvPr id="13" name="Text 3"/>
          <p:cNvSpPr txBox="1"/>
          <p:nvPr/>
        </p:nvSpPr>
        <p:spPr>
          <a:xfrm>
            <a:off x="810175" y="2084215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Тяготение к рекам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 заселены долины больших рек, потому что там есть вода, плодородные почвы и удобные пути сообщения. Такие территории издавна были выгодны для жизни и хозяйства.
</a:t>
            </a:r>
            <a:endParaRPr lang="en-US" sz="879" dirty="0"/>
          </a:p>
        </p:txBody>
      </p:sp>
      <p:sp>
        <p:nvSpPr>
          <p:cNvPr id="14" name="Text 4"/>
          <p:cNvSpPr txBox="1"/>
          <p:nvPr/>
        </p:nvSpPr>
        <p:spPr>
          <a:xfrm>
            <a:off x="810175" y="278007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населения сосредоточено у морей и на равнинах с мягким, влажным климатом. Здесь легче строить поселения, развивать транспорт и заниматься разными видами деятельности.
</a:t>
            </a:r>
            <a:endParaRPr lang="en-US" sz="879" dirty="0"/>
          </a:p>
        </p:txBody>
      </p:sp>
      <p:sp>
        <p:nvSpPr>
          <p:cNvPr id="15" name="Text 5"/>
          <p:cNvSpPr txBox="1"/>
          <p:nvPr/>
        </p:nvSpPr>
        <p:spPr>
          <a:xfrm>
            <a:off x="810175" y="3493341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для жизни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высокие горы, тундра и области вечной мерзлоты заселены слабо. Там мешают холод, жара, нехватка воды, сложный рельеф и короткий вегетационный период.
</a:t>
            </a:r>
            <a:endParaRPr lang="en-US" sz="879" dirty="0"/>
          </a:p>
        </p:txBody>
      </p:sp>
      <p:sp>
        <p:nvSpPr>
          <p:cNvPr id="16" name="Text 6"/>
          <p:cNvSpPr txBox="1"/>
          <p:nvPr/>
        </p:nvSpPr>
        <p:spPr>
          <a:xfrm>
            <a:off x="810175" y="420660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условий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благоприятнее природа, тем больше людей может жить на территории. Поэтому распределение населения на Земле остается очень неравномерным.
</a:t>
            </a:r>
            <a:endParaRPr lang="en-US" sz="8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описание темы; ориентировочные доли: около 57% и 43%.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 сельское население мира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 связана с высокой концентрацией людей, зданий и транспорта, а сельская — с большими открытыми пространствами и природным окружением.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половины людей живет в городах, но сельская местность по-прежнему остается важной для сельского хозяйства и 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выбирают жизнь в городе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проще найти школу, кружки, колледж или университет. Здесь больше вариантов работы, а также выше доступность больниц, аптек и других нужных услуг.
</a:t>
            </a:r>
            <a:endParaRPr lang="en-US" sz="1095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транспорт позволяет быстрее добираться до учебы, работы и магазинов. Развитая сеть дорог, остановок и переходов делает передвижение удобнее каждый день.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и 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много магазинов, спортивных залов, библиотек, парков и мест отдыха. Человек получает больше бытовых и культурных услуг в пределах одного района.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населения создает оживленную среду, где рядом находятся дома, учреждения и рабочие места. Это привлекает тех, кому важны активность и разнообразие занятий.
</a:t>
            </a:r>
            <a:endParaRPr lang="en-US" sz="10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562075"/>
            <a:ext cx="384900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801" y="1583458"/>
            <a:ext cx="384900" cy="34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583458"/>
            <a:ext cx="384900" cy="34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4922" y="1547825"/>
            <a:ext cx="361725" cy="41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562075"/>
            <a:ext cx="384900" cy="38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города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обычно выполняет управленческие функции страны. Здесь расположены органы власти, крупные учреждения, музеи, вокзалы и важные деловые центры.
</a:t>
            </a:r>
            <a:endParaRPr lang="en-US" sz="1237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городах главную роль играют заводы, фабрики, склады и транспортные узлы. Они часто возникают рядом с сырьем, дорогами или энергетическими ресурсами.
</a:t>
            </a:r>
            <a:endParaRPr lang="en-US" sz="1233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города связаны с морем или крупными реками. Через них проходят грузы, пассажиры и торговые потоки, поэтому здесь особенно важны причалы и логистика.
</a:t>
            </a:r>
            <a:endParaRPr lang="en-US" sz="1192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научных городах работают исследовательские институты, лаборатории и университеты. Такие города привлекают специалистов и развивают образование, технологии и новые идеи.
</a:t>
            </a:r>
            <a:endParaRPr lang="en-US" sz="1125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города известны памятниками, музеями, набережными и местами отдыха. Их экономика часто опирается на гостиницы, экскурсии, торговлю и сферу услуг.
</a:t>
            </a:r>
            <a:endParaRPr lang="en-US" sz="115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село: основные различия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условия жизни меняются в зависимости от плотности застройки, работы и доступности услуг.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больше услуг и транспорта, а в селе сильнее связь с природой и землей. Образ жизни определяется тем, чем люди занимаются и как устроено пространство.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описание темы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городское жилье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домов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чаще всего строят многоэтажные кирпичные, панельные и монолитные дома. Также встречаются таунхаусы и общежития, особенно в районах с высокой плотностью застройки.
</a:t>
            </a:r>
            <a:endParaRPr lang="en-US" sz="1031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нормальной жизни нужны отопление, водопровод, электричество, канализация, лифт и система вывоза мусора. Именно эти удобства делают городское жилье функциональным и безопасным.
</a:t>
            </a:r>
            <a:endParaRPr lang="en-US" sz="967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Удобно, когда рядом находятся школа, магазин, остановка транспорта, парк и поликлиника. Тогда повседневные дела требуют меньше времени и сил, особенно у семей с детьми.
</a:t>
            </a:r>
            <a:endParaRPr lang="en-US" sz="1056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жилье строят компактно, поэтому дома, дороги и дворы расположены близко друг к другу. Это помогает экономить пространство и делает район более насыщенным событиями.
</a:t>
            </a:r>
            <a:endParaRPr lang="en-US" sz="10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сельской местности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поселения обычно невелики по размеру и заселены реже, чем города. Здесь больше открытого пространства, а дома стоят свободнее друг от друга.
</a:t>
            </a:r>
            <a:endParaRPr lang="en-US" sz="979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земле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сельские жители заняты в сельском хозяйстве, лесном хозяйстве, переработке продуктов или местных службах. Работа часто связана с природой и сезонными задачами.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 рядом находятся поля, сады, огороды и хозяйственные постройки. Поэтому образ жизни тесно связан с землей, погодой и временем года.
</a:t>
            </a:r>
            <a:endParaRPr lang="en-US" sz="1065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 обычно тише и спокойнее, чем город. Для многих людей это значит больше пространства, меньше шума и более привычный уклад жизни.
</a:t>
            </a:r>
            <a:endParaRPr lang="en-US" sz="9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описание темы; схема климатических адаптаций жилья.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дома и жилье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жилья помогает людям сохранять тепло, прохладу или сухость, поэтому одни и те же дома не подходят для разных природных условий.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напрямую влияет на форму дома, материалы и защитные элементы. Чем сложнее погода, тем важнее продуманное строительство.
</a:t>
            </a:r>
            <a:endParaRPr lang="en-US" sz="11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выбирают место для 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природные, социальные и личные условия постепенно влияют на окончательный выбор жилья.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522061"/>
            <a:ext cx="513600" cy="45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92746"/>
            <a:ext cx="513600" cy="45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35296"/>
            <a:ext cx="513600" cy="45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жилища разных народов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 кочевников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Юрта удобна для кочевого образа жизни: ее можно быстро собрать, разобрать и перевезти. Она хорошо сохраняет тепло и защищает от ветра в степях и полупустынях.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Жилье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северных районах дома и чумы делают особенно теплыми и устойчивыми к сильному ветру. Для строительства используют то, что помогает сохранить тепло и подходит к местным условиям.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жарких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сухом и жарком климате строят дома из глины, камня или других местных материалов. Светлые стены, толстые перегородки и небольшие окна помогают защититься от перегрева.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Жилье на сваях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сырых местах и районах с частыми разливами люди поднимают дома на сваях. Так жилище меньше страдает от воды, сырости и насекомых, а внутри остается более сухим.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живут в трудных природных условиях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Поселение среди песков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пустыне жизнь тянется туда, где есть вода. Поэтому дома и улицы часто выстраиваются вдоль оазиса, реки или дороги. Рядом можно увидеть сады, колодцы и участки с тенью, без которых здесь не обойтись.
</a:t>
            </a:r>
            <a:endParaRPr lang="en-US" sz="10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Городок в горах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люди стараются занимать более ровные и безопасные места: склоны, террасы и широкие долины. Дома стоят плотнее, чем кажется издалека, а дороги часто идут серпантином между скалами и ручьями.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поселок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жилье должно выдерживать холод, ветер и короткое лето. Поэтому дома делают теплыми и прочными, а рядом размещают все самое нужное: котельную, склад, школу и небольшие служебные здания.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«Где и как живут люди?»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природных условий и способы защиты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 требуют разных мер безопасности: жилье и поселения приспосабливают к местным рискам и особенностям природы.
</a:t>
            </a:r>
            <a:endParaRPr lang="en-US" sz="111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идея: безопасность поселений зависит не только от природы, но и от того, насколько разумно люди строят дома и защищают территорию.
</a:t>
            </a:r>
            <a:endParaRPr lang="en-US" sz="11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км²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определение показателя плотности населения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помогает сравнивать города, села и целые страны. Он выше там, где жизнь удобнее, а ниже в районах с суровой природой и трудными условиями.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сколько людей приходится на один квадратный километр территории
</a:t>
            </a:r>
            <a:endParaRPr lang="en-US" sz="262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условия задания: 1950, 2007 и 2024 годы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в мире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людей в города связан не только с работой, но и с доступом к услугам, которые трудно обеспечить в небольших поселениях.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горожан показывает усиление роли городов как центров труда, обучения и медицинской помощи.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600565"/>
            <a:ext cx="384900" cy="30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66226" y="1547825"/>
            <a:ext cx="310050" cy="41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562075"/>
            <a:ext cx="384900" cy="38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43335" y="1600565"/>
            <a:ext cx="384900" cy="3079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562075"/>
            <a:ext cx="384900" cy="384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 выбор места жизни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интернет позволяет учиться, общаться и искать информацию, даже если дом расположен не в центре города. Это расширяет выбор района для жизни.
</a:t>
            </a:r>
            <a:endParaRPr lang="en-US" sz="1144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без 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 делает человека доступным для семьи, школы и работы. Поэтому многие чувствуют себя увереннее, живя дальше от привычных городских центров.
</a:t>
            </a:r>
            <a:endParaRPr lang="en-US" sz="1199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родители могут работать из дома или рядом с ним. Это снижает зависимость семьи от ежедневных поездок и помогает выбирать более спокойные районы.
</a:t>
            </a:r>
            <a:endParaRPr lang="en-US" sz="1105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Онлайн-уроки и электронные курсы дают возможность учиться без долгих поездок. Для семей с детьми это важный аргумент при выборе места проживания.
</a:t>
            </a:r>
            <a:endParaRPr lang="en-US" sz="1170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Экономичное жилье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дома часто строят с утеплением, энергосберегающими окнами и системами экономии воды и электричества. Так жилье становится удобнее и дешевле в содержании.
</a:t>
            </a:r>
            <a:endParaRPr lang="en-US" sz="11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поселение может вырасти в город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выгодное положение и появление услуг постепенно превращают небольшое поселение в более крупный населенный пункт.
</a:t>
            </a:r>
            <a:endParaRPr lang="en-US" sz="9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жилье удобным и безопасным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10175" y="1388356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Надежные 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доме должны работать отопление, водопровод, электричество, канализация и вентиляция. Без этих систем жилье трудно назвать удобным, особенно в холодном или влажном климате.
</a:t>
            </a:r>
            <a:endParaRPr lang="en-US" sz="879" dirty="0"/>
          </a:p>
        </p:txBody>
      </p:sp>
      <p:sp>
        <p:nvSpPr>
          <p:cNvPr id="13" name="Text 3"/>
          <p:cNvSpPr txBox="1"/>
          <p:nvPr/>
        </p:nvSpPr>
        <p:spPr>
          <a:xfrm>
            <a:off x="810175" y="2084215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чтобы рядом были освещение, тротуары, детские площадки и зеленые зоны. Такая среда делает ежедневные пути в школу, магазин или на остановку спокойнее и удобнее.
</a:t>
            </a:r>
            <a:endParaRPr lang="en-US" sz="879" dirty="0"/>
          </a:p>
        </p:txBody>
      </p:sp>
      <p:sp>
        <p:nvSpPr>
          <p:cNvPr id="14" name="Text 4"/>
          <p:cNvSpPr txBox="1"/>
          <p:nvPr/>
        </p:nvSpPr>
        <p:spPr>
          <a:xfrm>
            <a:off x="810175" y="278007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 и доступный общественный транспорт помогают быстро добираться до учебы, работы и поликлиники. Это особенно важно для семей с детьми и пожилых людей.
</a:t>
            </a:r>
            <a:endParaRPr lang="en-US" sz="879" dirty="0"/>
          </a:p>
        </p:txBody>
      </p:sp>
      <p:sp>
        <p:nvSpPr>
          <p:cNvPr id="15" name="Text 5"/>
          <p:cNvSpPr txBox="1"/>
          <p:nvPr/>
        </p:nvSpPr>
        <p:spPr>
          <a:xfrm>
            <a:off x="810175" y="3493341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строительство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дома зависит от материалов, проекта и соблюдения правил. Если здание построено добросовестно, оно лучше выдерживает нагрузку и служит дольше.
</a:t>
            </a:r>
            <a:endParaRPr lang="en-US" sz="879" dirty="0"/>
          </a:p>
        </p:txBody>
      </p:sp>
      <p:sp>
        <p:nvSpPr>
          <p:cNvPr id="16" name="Text 6"/>
          <p:cNvSpPr txBox="1"/>
          <p:nvPr/>
        </p:nvSpPr>
        <p:spPr>
          <a:xfrm>
            <a:off x="810175" y="420660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рисков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выборе участка нужно помнить о наводнениях, землетрясениях, оползнях и других опасностях. Чем точнее они учтены, тем безопаснее становится жилье и вся территория вокруг него.
</a:t>
            </a:r>
            <a:endParaRPr lang="en-US" sz="8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как живут люди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выбирают место жизни там, где можно получить воду, пищу, работу и защиту от опасностей. Климат, рельеф, транспорт и традиции определяют, каким будет поселение и дом.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2026-06-02T17:47:49Z</dcterms:created>
  <dcterms:modified xsi:type="dcterms:W3CDTF">2026-06-02T17:47:49Z</dcterms:modified>
</cp:coreProperties>
</file>