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превращать текст в схему или рисунок на уроке информатики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выделять главное в тексте и рисовать понятные схемы и модели для уроков.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информатике учатся делать наглядные модели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текст — это информация. Её можно показать словами, схемой, таблицей, рисунком или блок-схемой. Для 7 класса это помогает моделировать данные, видеть структуру и быстрее восстанавливать содержание по опорным элементам.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перевод текста в наглядную форму
</a:t>
            </a:r>
            <a:endParaRPr lang="en-US" sz="2373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реши, какая наглядность будет уместнее: схема, рисунок, таблица или их сочетание. Если важны связи — делай схему; если важны детали объекта — добавляй рисунок.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тип текста: описание, повествование, рассуждение или инструкция. От типа зависит, какие элементы выделять и как их связывать: признаки, действия, аргументы или шаги.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тему и главную мысль. Затем выпиши 3–7 ключевых слов и выражений, которые реально несут смысл. Повторы, лишние детали и случайные примеры исключи.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Договорись с самим собой о цели: пересказ, запоминание или выполнение задания. Это помогает ограничиться только теми элементами, которые нужны, чтобы понять и восстановить содержание.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создания схемы к тексту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→ наглядная модель: от идеи до проверяемого результата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выбирать изображение к 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помогает «увидеть» содержание: внешний вид предмета, героя, места или действия. Для природы подойдут деревья, облака, вода и животные, а для сказки — герой, предмет и локация.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— правило или инструкция, лучше использовать условные знаки и простые символы вместо реалистичных картинок. Изображение должно уточнять смысл, а не превращать схему в случайную иллюстрацию.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38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0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837" y="184113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113" y="1830853"/>
            <a:ext cx="355500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8088" y="1841136"/>
            <a:ext cx="376800" cy="3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схемы в школьной информатике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порядок действий или событий: что было сначала, что произошло дальше и чем всё закончилось. Хорошо подходит для повествований и описания шагов.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Отражает выбор из нескольких вариантов: условия приводят к разным результатам. Удобно, когда в тексте есть «если… то…», разные дороги развития или решения.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деление на части или группы. Так показывают классификацию и структуру: что из чего состоит и как элементы связаны через общие категории.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сравнивать признаки в колонках и строках. Её выбирают, когда в тексте нужно сопоставить свойства объектов или выделить различия между вариантами.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«Часть — целое»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устройства объекта: целое состоит из частей, а у каждой части есть роль или признак. Часто используется при описании структуры предмета или процесса.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476722"/>
            <a:ext cx="4894200" cy="17489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передавать схемой, а что рисунком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схему для логики текста, а рисунок — для образа. Если материал сложный, комбинируй оба подхода: схема удерживает связи, рисунок помогает представить объект. Главная мысль не должна теряться.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того, что требуется читателю: понять «как связано» или «как выглядит». Точность остаётся важнее оформления.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принципы оформления учебных наглядных моделей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главное в предложениях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часто отвечают на вопросы кто? что? что делает? какой? где? когда? По ним видно, о ком или о чём речь, какие признаки важны и как развивается действие.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ищи признаки предмета (цвет, форма, свойства), в повествовании — действия и порядок событий, в рассуждении — тезис и доказательства. Так наглядность получается «по смыслу», а не по словам.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сократить текст без потери сути, подчёркивай опорные слова и оставляй только то, что связывает элементы. Для 7 класса это особенно помогает при создании схем по параграфу.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наблюдения при анализе школьных примеров оформления (относительные значения)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чаще всего входят в учебную схему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схеме обычно важнее не количество деталей, а понятная структура: один блок — один смысл. При перегрузке теряется чтение, даже если схема «красиво» оформлена.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приоритет опорных элементов: ключевые слова и стрелки помогают быстрее понять смысл и связи. Остальное добавляют умеренно, чтобы схема оставалась читаемой.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начинай с крупной общей формы, а затем добавляй 2–4 характерные детали. Для животного это силуэт, голова, лапы и хвост; для комнаты — стены, окно и ключевая мебель.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требует точного соответствия, рядом делай короткие подписи к деталям. Такой подход помогает не «уходить» от смысла и передать информацию компактно — как это нужно в заданиях по информатике.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рисунок по тексту: от общей формы к деталям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переводить текст-описание в схему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Текст-описание удобно превращать в список признаков. Выделяй, что именно описывается, и фиксируй параметры: форма, цвет, размер, материал, назначение, место. Затем проверяй, чтобы каждый пункт был в исходном тексте.
</a:t>
            </a:r>
            <a:endParaRPr lang="en-US" sz="1148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Схему строят от общего к частному: сначала называется объект, затем перечисляются его части и свойства. Такой порядок помогает читателю быстро понять «картину целиком» и не потерять важные детали описания.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объекта есть несколько частей, рядом указывай их названия и функции. Привязывай признаки к конкретным частям, а не смешивай их. Так по схеме легко восстановить описание и пересказать его.
</a:t>
            </a:r>
            <a:endParaRPr lang="en-US" sz="11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схемы по тексту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исходного текста — к наглядности, а затем к контролю точности и читаемости
</a:t>
            </a:r>
            <a:endParaRPr lang="en-US" sz="17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211938"/>
            <a:ext cx="4788300" cy="26687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удачные решения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правил для школьных схем по тексту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типичные проблемы и приемы улучшения. Это помогает сделать схему точной, простой и читаемой — чтобы по ней можно было восстановить смысл текста.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схемы минимальны по объёму, но максимальны по смысловой связности: точность и читаемость важнее декоративности, поэтому проверяйте элементы по исходному тексту.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 схеме должна стоять раньше события, а следствие — после него. Для такой связи подходят стрелки, цепочка блоков и слова-связки «потому что», «поэтому», «значит».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показать причины и следствия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порядок, проверяй: можно ли «прочитать» схему слева направо как логическую цепочку. Тогда станет понятна логика текста и проще пересказать последовательность событий.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природы: изменение погоды — причина, а последствие вроде усиления ветра или похолодания — следствие. В рассказе причина обычно связана с поступком героя, а следствие — с результатом.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качества наглядных моделей для школьной информатики (обобщённые практические правила)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качество схемы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один параметр проседает, схема перестаёт «держать» смысл: например, неясные подписи мешают восстановить текст, а нелогичные связи дают неверное пересказочное содержание.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эффект дают точность и логичность: они проверяют соответствие тексту и делают схему рабочим инструментом для пересказа, ответа у доски и повторения материала.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оформлять подписи и условные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подписи к элементам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 схеме пишутся коротко: одно слово или короткое словосочетание. Старайся, чтобы каждый текстовый элемент объяснял смысл, а не повторял весь фрагмент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условные знаки по всей 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должны быть одинаковыми во всей работе: одна и та же стрелка, рамка, цвет или значок обозначают одно и то же. Если символ относится к герою или действию, его значение не меняется от блока к блоку.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городе, школе или помещении можно оформить как план с объектами и их расположением. Чем яснее структура текста, тем проще выбрать подходящий вид наглядности и разместить элементы без перегрузки.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или инструкция подходят для блок-схемы шагов: действие за действием, в логическом порядке. Удобно выделять «что нужно сделать сначала» и «что получится в итоге», чтобы ученик не запутался.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 растении или животном обычно удачно представляют схемой частей и признаков. Отдельно показываются характеристики, которые повторяются или важны для описания объекта, например внешний вид и функции.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хорошо превращается в последовательность событий: можно выстроить цепочку шагов и отметить, кто что сделал и чем это закончилось. Тогда сюжет станет наглядным и удобным для пересказа.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тексты легко переводятся в наглядную форму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самостоятельной работы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превращения текста в наглядную схему, пригодную для пересказа и повторения
</a:t>
            </a:r>
            <a:endParaRPr lang="en-US" sz="15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61696"/>
            <a:ext cx="335400" cy="298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94478"/>
            <a:ext cx="335400" cy="26832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сокращает материал до ключевых слов и связей. В результате мозгу легче удерживать структуру: что за чем идёт, какие признаки важны и как они связаны между собой.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элементы вместо длинного текста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информация разложена по шагам или разделам, легче восстановить порядок событий. Ученик повторяет не «всё подряд», а целевые фрагменты, двигаясь по логике схемы.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повторение последовательностей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создаёт наглядное представление объекта и помогает вспомнить форму, детали и настроение описания. Такой образ дополняет схему и делает восстановление содержания более быстрым.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 через рисунок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запись упрощает пересказ и ответы у доски: можно смотреть на элементы и последовательно раскрывать главную мысль. Особенно это помогает при кратком повторении перед контрольной.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ответу и проверочным работам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наглядность помогает запоминанию информации
</a:t>
            </a:r>
            <a:endParaRPr lang="en-US" sz="24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работает только тогда, когда точно передаёт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схема или рисунок опираются на главную мысль, ключевые слова и логические связи. Простота, краткость и точность важнее украшений и лишних деталей — так учиться и пересказывать становится легче.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2026-05-12T13:00:51Z</dcterms:created>
  <dcterms:modified xsi:type="dcterms:W3CDTF">2026-05-12T13:00:51Z</dcterms:modified>
</cp:coreProperties>
</file>