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формируют облик нашей планеты и поддерживают жизнь.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география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 распределён по Земле неравномерно: его состав меняется от экватора к полюсам и от равнин к горам. На это влияют тепло, влага, освещённость, почвы и близость воды.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растения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 включает деревья, кустарники, травы, мхи, папоротники, водоросли и лишайники. Вместе они образуют живую оболочку Земли и входят в состав природных комплексов.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природных зон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географии растения рассматривают не отдельно, а вместе с климатом, рельефом и почвами. Поэтому леса, степи, пустыни и тундра различаются прежде всего своим растительным покровом.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отличаются размерами, строением и способом размножения. Одни живут на суше, другие — в воде, а некоторые особенно хорошо приспособлены к влажным или холодным условиям.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пищу, выделяют кислород и служат основой питания для многих живых организмов. Без них невозможно существование большинства животных и человека.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условиями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растительности зависит от температуры, количества осадков, света и состава почвы. Чем строже условия, тем заметнее у растений специальные приспособления.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растительный мир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растения и его основные органы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71037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закрепляет растение в почве и всасывает воду с растворёнными минеральными веществами. У многих растений он также служит местом накопления запасов.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291409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соединяет подземную и надземную части растения. По нему вода и питательные вещества перемещаются между корнем, листьями, цветками и плодами.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011781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улавливают свет и участвуют в образовании пищи. Именно здесь чаще всего происходит фотосинтез — важнейший процесс жизни растения.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732153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Цветок, плод, 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помогает растению размножаться, а после опыления и оплодотворения образуются плод и семена. Они обеспечивают появление новых растений.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452525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органы растения связаны между собой и выполняют разные задачи. Благодаря этому растение растёт, питается, размножается и приспосабливается к 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растений по распространению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растения особенно разнообразны: к ним относятся многие деревья, кустарники и травы, знакомые каждому школьнику.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показывает, что самую большую группу составляют покрытосеменные, а остальные отделы занимают меньшую долю.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условные доли для наглядного сравнения; дата не указана.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13085"/>
            <a:ext cx="6060571" cy="23974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групп растений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живут разные группы растений и чем они отличаются по размножению и строению.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растений отличаются средой жизни и способом размножения: от простых водных форм до наиболее разнообразных цветковых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растений; дата не указана.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2118" y="2057985"/>
            <a:ext cx="381790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 значение зелёных растений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углекислый газ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использует воду из почвы и углекислый газ из воздуха. Эти вещества служат исходным материалом для создания органических соединений.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даёт растению энергию для фотосинтеза. Без достаточного освещения зелёные листья не могут полноценно образовывать питательные вещества.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пигмент хлорофилл находится в клетках листа и помогает улавливать свет. Благодаря ему фотосинтез становится возможным.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для 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фотосинтеза растение выделяет кислород. Этот газ необходим для дыхания животных, человека и самих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растение получает вещества и создаёт пищу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работают корень, стебель и листья при питании растения.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69"/>
            <a:ext cx="4213800" cy="1580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корня, стебля и листа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84512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удерживает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прочно закрепляет растение в почве и помогает добывать воду и минеральные вещества. У многих видов он ещё и накапливает питательные запасы.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40518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переносит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соединяет все части растения и проводит вещества между корнем и листьями. Он поддерживает надземные органы и помогает им получать свет.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257823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работают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испаряют воду, участвуют в газообмене и образуют питательные вещества. Именно поэтому они играют главную роль в жизни зелёного растения.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 разных природных зонах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зона имеет свой набор растений, который помогает отличать её по внешнему виду и общим условиям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влаги и тепла, тем разнообразнее растительность; в суровых условиях преобладают низкорослые и устойчивые виды.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условные значения для сравнения природных зон; дата не указана.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сред обитания особенно ярко показывают, насколько по-разному растения приспосабливаются к условиям среды.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сред обитания — сухая, водная и холодная — наглядно показывают, как внешние условия меняют строение растений и способы их выживания.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«Растительный мир»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растения человек использует в питании, хозяйстве и быту.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дают человеку еду, материалы и лекарственное сырьё, поэтому их значение выходит далеко за рамки украшения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«Растительный мир»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растений для человека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природное сообщество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леса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растения располагаются ярусами: сверху деревья, ниже кустарники, затем травы, мхи и лишайники. Такое строение помогает им использовать свет, влагу и пространство без сильной конкуренции.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удерживает влагу, смягчает ветер и предохраняет почву от размывания и выдувания. Корни деревьев и подстилка из опавших листьев делают экосистему более устойчивой.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живых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находят пищу, укрытие и места для размножения многие животные, птицы и насекомые. Поэтому исчезновение леса сразу отражается на всём природном сообществе.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Хвойные, широколиственные и смешанные леса отличаются составом деревьев и кустарников. Видовой состав зависит от климата, почвы и количества влаги в конкретной местности.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и причины их исчезновения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учебную оценку степени угрозы для нескольких редких видов, которые страдают от разрушения мест обитания и вмешательства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угроза связана с редкими лесными видами и растениями, зависящими от сохранности болот и влажных территорий.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урока; условная шкала 1–4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Страница, которая предупреждает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 — не просто перечень названий, а сигнал о том, что виду нужна защита. На её страницах можно увидеть редкие растения, которым угрожают вырубка лесов, сбор цветов и исчезновение мест обитания.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растения получают шанс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сохраняют участки природы, где растения могут расти без лишнего вмешательства человека. Именно там реже нарушаются почвы, не вырубаются деревья и не исчезают влажные места, важные для уязвимых видов.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Сохранить, а не сорвать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сады помогают изучать редкие растения и выращивать их в безопасных условиях. Благодаря этому можно сохранить виды, которые в природе стали очень редкими, и показать их людям без вреда для природы.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и охрана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может беречь растительный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материалам урока: каждое действие снижает нагрузку на природные сообщества и помогает сохранять разнообразие растений.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 жизни растений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в это время идут цветение и образование плодов. Растения активно накапливают вещества, необходимые для дальнейшего развития и созревания семян.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пробуждаются после зимнего покоя, у них появляются новые побеги и листья. Начинается активный рост, потому что света становится больше, а почва постепенно прогревается.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растений полностью прекращает видимый рост и находится в состоянии покоя. Это позволяет пережить низкие температуры, а однолетние растения завершают жизненный цикл за один сезон.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переходят в корни, клубни, семена и другие запасающие органы. У деревьев начинается листопад, который помогает пережить холод и недостаток влаги.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Лекарственные, пищевые и декоративные растения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группы культурных растений служат человеку в медицине, питании и оформлении окружающей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растительный мир одновременно даёт человеку лекарства, продукты и красоту, а многие культурные виды созданы на основе диких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«Растительный мир»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0659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23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0369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 рядом с нами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насаждения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 кустарники в парках, дворах и на улицах украшают город, дают тень и делают воздух чище. Они смягчают жару и уменьшают пыль.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помещение уютнее и позволяют наблюдать, как живой организм растёт и меняется. Уход за ними учит ответственности и внимательности к природе.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одного дерева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дерево создаёт укрытие для птиц и насекомых, а его крона защищает от солнца. Корни помогают удерживать почву и воду.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растений, уход за клумбами и бережное отношение к деревьям помогают сохранять зелёную среду вокруг школы и дома. Маленькие действия дают заметный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 нужно сохранять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образуют основу жизни на Земле: они создают пищу, кислород и защиту для природы. Чем бережнее человек относится к лесам, лугам и редким видам, тем устойчивее становится мир вокруг нас.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2026-06-02T17:18:44Z</dcterms:created>
  <dcterms:modified xsi:type="dcterms:W3CDTF">2026-06-02T17:18:44Z</dcterms:modified>
</cp:coreProperties>
</file>