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Чуковский. «Я начинаю любить Бибигона»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сказка о смелом малыше, фантазии и добром юморе.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и его сказочный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умел видеть мир глазами ребёнка. Он писал сказки, переводил книги и собирал живую детскую речь. Поэтому его произведения звучат легко, весело и очень запоминаются.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сказка о Бибигоне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творчество писателя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«Бибигон» относится к поздним произведениям Чуковского, когда он особенно любил придумывать необычных героев и смешные приключения.
</a:t>
            </a:r>
            <a:endParaRPr lang="en-US" sz="135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становятся волшебными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дом, комната и привычные предметы превращаются в пространство приключений, где рядом с человеком всё кажется огромным и удивительным.
</a:t>
            </a:r>
            <a:endParaRPr lang="en-US" sz="1247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детской фантазии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наблюдал, как дети оживляют предметы и наделяют их характером. Из этой игры воображения рождается и история о маленьком Бибигоне.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очень мал ростом, но держится так, будто ему всё по силам. Рядом с крупными предметами он выглядит почти игрушечным, и это сразу вызывает улыбку.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забавно смотреть на него рядом с книжкой, чашкой, сапогом или карандашом. На таком фоне герой кажется крошечным, но очень уверенным в себе.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— маленький герой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Бибигон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всё замечает, расспрашивает и стремится узнать больше. Его интерес к миру делает каждую мелочь поводом для нового приключения.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попадает в смешные ситуации и не унывает. Даже неудачи он переживает по-детски живо, поэтому рядом с ним всегда оживлённо.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постоянно действует, куда-то торопится и не любит сидеть на месте. Эта энергия делает его образ особенно живым и запоминающимся.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Упрямый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умеет настаивать на своём и не всегда слушается сразу. В этом видно его характер: он хочет поступать по-своему и пробует себя в деле.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сказке много смешного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Бибигон ведёт себя очень важно, хотя сам он крошечный. Именно это несоответствие между внешностью и манерами вызывает улыбку.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сказке часто встречаются преувеличения: маленькое кажется огромным, а обычное — необыкновенным. Благодаря этому мир Бибигона выглядит особенно забавно.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Чуковский любит неожиданные повороты, поэтому герой постоянно оказывается в смешных обстоятельствах. Читатель ждёт одно, а получает совсем другое.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Юмор в сказке добрый и мягкий. Он не обижает героя, а помогает увидеть в нём живого и симпатичного маленького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и смелость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Бибигон не прячется от трудностей и старается действовать, даже если ему страшно. Его смелость выглядит по-детски искренней и немного озорной.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Важные поступки героя связаны не только с храбростью, но и с заботой о других. Он учится думать не только о себе.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Сказка показывает: даже маленький герой может быть полезным, если умеет отвечать за свои действия и не бросает друзей в беде.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приёма — ритм, повторы и шутливые слова — делают речь особенно выразительной.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помогают читать сказку вслух легко и с удовольствием, а самые важные моменты быстро запоминаются.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сказки К. И. Чуковского «Я начинаю любить Бибигона»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вокруг Бибигона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стол и маленький герой
</a:t>
            </a:r>
            <a:pPr algn="ctr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Бибигона обычный стол превращается в настоящую гору. Ему нужно смотреть вверх, делать осторожные шаги и искать удобное место, чтобы не потеряться. От этого привычная комната кажется совсем новой и удивительной.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огромное пространство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раскрытая книга для Бибигона — почти целый мир. Её страницы похожи на широкие дорожки, а буквы — на загадочные знаки. Такой взгляд помогает почувствовать, как фантазия меняет привычные вещи.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Лестница, сапог, карандаш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лестница, сапог или карандаш становятся в сказке частью приключения. Рядом с крошечным героем каждый предмет выглядит необычно большим, и в этом рождается весёлое ощущение волшебства в обычном доме.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11501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9975" y="1911501"/>
            <a:ext cx="29242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8400" y="1911501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Бибигон близок детям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вызывает улыбку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немного хвастлив, упрям и смешон, как многие дети в игре. Поэтому его поведение легко узнаётся и кажется очень живым.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фантазировать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постоянно придумывает, спорит и мечтает по-своему. Детям близка такая свобода воображения, когда обычный день вдруг становится приключением.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похож на 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хочет внимания, спорит и действует импульсивно, но остаётся добрым и искренним. Именно поэтому младшим школьникам легко понять и полюбить его.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поучительное рядом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важные мысли не звучат как строгий урок. Они прячутся в поступках героев, поэтому читатель сам замечает, как важно быть добрым и внимательным.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эпизоды помогают увидеть ошибку без скучного назидания. Когда герой попадает в забавную ситуацию, хороший поступок запоминается легче и вызывает улыбку.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у Чуковского делает текст теплым и понятным. Он не обижает, а мягко подсказывает, как вести себя по отношению к другим.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Бибигона можно изобразить очень маленьким, но энергичным. Хорошо смотрятся большие глаза, живая поза и смешной контраст между крошечным героем и огромными предметами вокруг.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рисунка подойдут книжка, чашка, карандаш или сапог, рядом с которыми Бибигон кажется совсем малюткой. Яркие краски и выразительное лицо помогут передать его веселый характер.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Бибигона в рисунке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известные сказки Чуковского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«Мойдодыр» и «Айболит» любят за ритм, веселые повторы и героев, которые сразу запоминаются. Эти сказки легко читать вслух и интересно пересказывать.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«Мухе-Цокотухе» и «Телефоне» обычные события превращаются в удивительное приключение. Чуковский умеет делать даже простой сюжет ярким и очень живым.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«Бибигон» продолжает ту же веселую традицию. В нем есть фантазия, юмор, движение и маленький герой, который словно вышел прямо из детской игры.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«Тараканище» показывает, как смешно и страшно может выглядеть выдуманная сила. В этой сказке особенно заметны игра слов и выразительные образы.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особенно заметны в Бибигоне.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неуклюжесть и настоящая смелость делают героя живым и близким детям.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сказки Корнея Чуковского «Я начинаю любить Бибигона»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игры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чувствуется веселое движение и детская игра. Бибигон все время что-то придумывает, поэтому рядом с ним даже обычный день кажется необычным и оживленным.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мир вокруг героя выглядит теплым и спокойным. На таком фоне смешное становится особенно добрым, а маленькие приключения — почти сказочно уютными.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интересна и сегодня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похож на современного ребенка: он любопытен, тороплив и любит фантазировать. Поэтому его поступки легко понять даже сегодня.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строится на игре с размером, а это всегда смешно и наглядно. Большие предметы рядом с маленьким героем сразу привлекают внимание младших школьников.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читать вслух: он звучит легко, ритмично и ясно. Благодаря этому история хорошо запоминается и оставляет после себя хорошее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сказки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показывает, что важно замечать других, не обижать и не смеяться зло. Добро в сказке звучит мягко и понятно.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прячется от трудностей и старается действовать. Смелость у него не строгая, а живая, детская и немного озорная.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напоминает, что рядом с друзьями легче справляться с любыми смешными и трудными случаями. Поддержка делает героя сильнее.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все время смотрит вокруг с интересом. Такое отношение к миру помогает замечать новое, задавать вопросы и придумывать игры.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Чуковский оживляет детскую фантазию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чашка становится целым миром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Чуковского обычные вещи легко превращаются в декорации для приключения. Рядом с Бибигоном чашка, книга или сапог выглядят не просто предметами, а огромными, почти сказочными объектами. Так знакомый дом начинает казаться необычным и веселым.
</a:t>
            </a:r>
            <a:endParaRPr lang="en-US" sz="1364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похожий на детскую игру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Бибигон напоминает маленькую игрушку, которая вдруг ожила и заговорила. Он бегает, спорит, удивляется и попадает в забавные ситуации. Именно поэтому читателю легко представить его рядом с собой, будто он выскочил прямо из детской фантазии.
</a:t>
            </a:r>
            <a:endParaRPr lang="en-US" sz="13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сказку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и Бибигон — главные слова, которые сразу называют автора и героя. Они помогают быстро вспомнить, о каком произведении идет речь.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«сказка», «юмор» и «фантазия» показывают настроение текста. В этой истории все построено на игре, выдумке и доброй улыбке.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«смелость» и «доброта» напоминают о поступках героя. Бибигон смешной, но не пустой: он учится быть внимательным и отважным.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«маленький герой», «веселое приключение» и «живой язык» помогает вспомнить особенности произведения. Эти слова точно передают его характер и звучание.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начинаю любить Бибигона» — теплая и веселая сказка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Бибигоне дарит улыбку, потому что в ней есть живой герой, добрый юмор и много фантазии. Она легко читается, запоминается и остается близкой детям.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2026-05-24T08:19:25Z</dcterms:created>
  <dcterms:modified xsi:type="dcterms:W3CDTF">2026-05-24T08:19:25Z</dcterms:modified>
</cp:coreProperties>
</file>