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Сложносокращённые слова в русском языке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помогают говорить и писать быстрее, не теряя смысла.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язык сокращает длинные названия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название повторяется часто, язык стремится сделать его короче и удобнее. Так появляются сложносокращённые слова: они экономят время, место и силы, особенно в официальной и школьной речи.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сложносокращённое слово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слово, которое образовано из начальных букв, слогов или частей нескольких слов. Оно заменяет длинное словосочетание и сохраняет его общий смысл.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могут звучать как набор букв или как обычное слово. Например, МГУ читают по буквам, а колхоз произносят слитно и привычно.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Сложносокращённые слова встречаются в учебниках, документах, названиях учреждений и в разговоре. Они помогают быстро назвать то, что в полном виде звучало бы гораздо длиннее.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образования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начальных букв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случае берут первые буквы каждого слова и получают буквенное сокращение. Оно читается по названиям букв: МЧС, ООН, МВД.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слогов и частей слов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слово складывается из слогов или разных частей словосочетания. Такие формы обычно читаются как обычные слова: колхоз, завуч, райком.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встречаются сокращения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школьников особенно заметны названия предметов, должностей и служб, которые часто повторяются.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сокращений связано с официальными названиями и учебной средой, где важны краткость и точность.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подборка типичных примеров из школьной и общеупотребительной лексики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сложносокращённых слов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типы сокращений, способ образования и способ чтения.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сокращения влияет и на написание, и на чтение: буквенные формы более официальны, а слоговые и смешанные звучат естественнее.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«Сложносокращённые слова»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9413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6988" y="1789450"/>
            <a:ext cx="209475" cy="239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Буквенные сокращения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и службы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Буквенные сокращения часто называют учреждения, ведомства и службы. Их пишут заглавными буквами без точек: МЧС, МВД, ООН. Это удобно в официальных текстах и сообщениях.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экзамены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жизни такие формы тоже встречаются часто: ЕГЭ, ГИА, ВУЗ. Они помогают быстро обозначить предмет разговора, особенно в расписаниях, объявлениях и учебных материалах.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их читают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сокращение произносят по буквам, а иногда как цельное слово, если оно стало привычным. Способ чтения зависит от распространённости и от того, насколько слово закрепилось в языке.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Слоговые и смешанные формы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Слоговые сокращения образуются из частей слов и обычно легко произносятся. К ним относятся колхоз, совхоз, универмаг, стенгазета — они звучат как обычные слова.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формы соединяют буквы и слоги. Так образуются слова завуч, райком, Мосгордума, главврач. Они короче полного названия и удобны в речи.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такие слова быстро становятся привычными и не вызывают ощущения сокращения. Человек употребляет их автоматически, особенно если часто слышит их в школе, новостях или дома.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сложносокращённое слово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длинного названия к краткой форме на простом примере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языку нужны сокращения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экономить место в тетради, учебнике, объявлении и сообщении. Одна короткая форма может заменить целое словосочетание без потери основного смысла.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сокращениям язык становится более удобным для повседневного общения. Главное — понимать, что за короткой формой стоит полное название, и правильно использовать её по контексту.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делают речь короче и избавляют от постоянного повторения длинных названий. Это особенно полезно там, где текст нужно быстро прочитать или записать.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стали привычными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сокращения так прочно вошли в речь, что мы почти не замечаем их происхождение. Слова вуз, завуч, колхоз и универмаг звучат естественно и не требуют пояснений в обычном общении.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сокращение употребляется часто, оно теряет ощущение длинного названия и начинает восприниматься как самостоятельное слово. Именно поэтому такие формы легко узнаются в тексте и быстро запоминаются школьниками.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Насколько сокращается запись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Сокращённая форма особенно удобна в заголовках, таблицах и служебных записях, где важно быстро передать смысл без лишних слов.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краткая форма заметно экономит место и время записи, не меняя основного значения.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примеры, составленные по общеупотребительным русским сокращениям.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пишутся сложносокращённые слова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Буквенные сокращения обычно записываются заглавными буквами без точек, потому что читаются по названиям букв: МЧС, ООН, РФ, ЕГЭ.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Слоговые и смешанные формы пишутся слитно, так как они произносятся как обычные слова: колхоз, универмаг, завуч, райцентр.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сокращение стало привычным и часто употребляется, оно может писаться строчными буквами. Так происходит со словом вуз, которое уже воспринимается как обычное.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письме важно учитывать не только внешний вид слова, но и его тип. От этого зависит, ставятся ли заглавные буквы и как слово читается.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и чтение: сравнение примеров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разные типы сокращений записываются и произносятся.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Буквенные сокращения чаще читаются по буквам, а слоговые и смешанные — как обычные слова.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общеупотребительных русских сложносокращённых слов.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1414670"/>
            <a:ext cx="233700" cy="1869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3066545"/>
            <a:ext cx="233700" cy="186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4437" y="1405400"/>
            <a:ext cx="154125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Сложносокращённые слова в школьной жизни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Администрация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завуч и классрук часто звучат в расписаниях, объявлениях и разговорах. Они помогают быстро назвать школьные должности и не повторять длинные формулировки.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обсуждения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 ученики используют сокращения, когда речь идёт о занятиях, дежурствах или группах продлённого дня. Такие слова делают общение быстрее и точнее.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Экзамены и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ОГЭ и ЕГЭ встречаются почти в каждом разговоре о выпускных испытаниях. Эти сокращения короткие, удобные и сразу понятны тем, кто знает школьный контекст.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по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знакомое сокращение становится ясным только в нужном контексте. Без него ученик может не сразу догадаться, что именно обозначает короткая запись.
</a:t>
            </a:r>
            <a:endParaRPr lang="en-US" sz="113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сложносокращённых слов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признаки заметны сразу, а другие проявляются только в речи и письме, когда слово долго используется без пояснений.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и привычнее форма, тем легче она входит в речь; буквенные варианты обычно более официальны.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и типичных свойств сложносокращённых слов русского языка.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незнакомое сокращение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значение сокращения по написанию, контексту и словарю.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и ошибки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читать сокращение не тем способом. Буквенные формы произносят по буквам, а слоговые и смешанные обычно читаются как обычные слова.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проблема — лишние точки в записи. В большинстве современных сокращений, таких как МЧС или ООН, точки не ставятся, если это не особый случай.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похожие формы и не замечают разницы между буквенным и слоговым сокращением. Из-за этого слово может быть записано или прочитано неверно.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Трудность появляется и тогда, когда сокращение встречается без контекста. В школьных и официальных текстах смысл короткой формы становится понятен только после подстановки полного названия.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Сложносокращённые слова вокруг нас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Вывески, которые читаются за секунду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городских табличках и фасадах часто видны короткие названия: МФЦ, МЧС, ГИБДД, ТЦ. Они помогают быстро ориентироваться в пространстве и сразу понять, какое учреждение или место находится рядом.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повседневных маршрутов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транспорте, новостях и на объявлениях сокращения встречаются почти каждый день. Школьник видит их по дороге домой, в телефоне и на стендах, поэтому тема связана не только с уроком, но и с реальной жизнью.
</a:t>
            </a:r>
            <a:endParaRPr lang="en-US" sz="11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сложносокращённых словах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Сложносокращённые слова делают русский язык короче и удобнее, но требуют внимания к написанию и чтению. Понимание их типов помогает увереннее читать тексты и точнее выражать мысль.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2026-05-23T09:32:01Z</dcterms:created>
  <dcterms:modified xsi:type="dcterms:W3CDTF">2026-05-23T09:32:01Z</dcterms:modified>
</cp:coreProperties>
</file>