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— «земноводные» растения: обзор темы и ключевые вопросы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растения, живущие и на суше, и в воде, с необычными адаптациями.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распространение листостебельных мхов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появились более 450 миллионов лет назад, сыграв ключевую роль в формировании первых почв. Сегодня они встречаются по всему миру, адаптируясь к разным влажным средам обитания.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листостебельных мхов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имеют тонкий стебель с зелёными листьями и ризоиды вместо корней, которые обеспечивают прикрепление и поглощение воды.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предпочитают влажные или тенистые места, так как сами не способны долго обходиться без воды для жизненно важных процессов.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— кукушкин лён и сфагнум, широко известные и легко узнаваемые в природе.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040" y="196650"/>
            <a:ext cx="4191370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листостебельного мха: основные элементы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стебель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покрыт мелкими листочками без жилок, которые выполняют фотосинтез и поддерживают растение. Их строение позволяет эффективно собирать влагу из воздуха.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и отсутствие цветков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корней мхи имеют ризоиды — тонкие нити для закрепления и впитывания воды. Они не образуют цветков, семян или плодов, размножаясь спорами.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78" y="1042525"/>
            <a:ext cx="2825427" cy="225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766" y="1042525"/>
            <a:ext cx="2863569" cy="22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9827" y="1042525"/>
            <a:ext cx="2919314" cy="225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мхи как зелёный ковер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мхи создают плотные зелёные покрытия на земле и древесине, помогая сохранять влажность и создавая среду для мелких животных.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угодья и сфагнумы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изобилуют мхами сфагнума, которые накапливают воду и образуют торф, что влияет на экосистему и хранение углерода.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 городских условиях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городах мхи могут расти на старых стенах, крышах и тротуарах, выдерживая загрязнение и порывы ветра.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листостебельных мхов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мхи называют «земноводными» растениями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оплодотворения мхам необходима вода, по которой мужские гаметы перемещаются к женским органам.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мхов похожи на земноводных животных тем, что перемещаются только в водной среде.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играет ключевую роль на этапе оплодотворения, что объединяет мхи и земноводных по биологическому признаку.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кукушкина льна видно, что распространение воды определяет успешность размножения этих растений.
</a:t>
            </a:r>
            <a:endParaRPr lang="en-US" sz="8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мха: чередование поколений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75750"/>
            <a:ext cx="15846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гаметофита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Зеленое растение появляется из спор и развивается, формируя органы размножения — мужские и женские.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942941" y="1875750"/>
            <a:ext cx="15846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присутствии воды мужские гаметы движутся к женским архегониям, происходит слияние клеток.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615882" y="1875750"/>
            <a:ext cx="15846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спорофита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развивается спорофит — коробочка на ножке, где формируются споры.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88836" y="1875750"/>
            <a:ext cx="15846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Выбрасывание спор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высвобождаются и разносятся ветром на новые участки для прорастания.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961809" y="1875750"/>
            <a:ext cx="15846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спор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спор развиваются протонемы, которые переходят в взрослый гаметофит, завершая цикл.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обитают мхи: распределение по средам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видов сосредоточено в лесах и болотах, что связано с влажностью этих экосистем.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болотные условия обеспечивают оптимальные факторы для развития и распространения мхов.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листостебельных мхов и печёночников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особенностей листостебельных мхов и печёночников по ключевым биологическим признакам.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более разнообразны и лучше приспособлены к влажным средам, чем печёночники.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растений,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1054" y="249925"/>
            <a:ext cx="3979893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мхи выживают в суровых условиях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способны переживать пересыхание, замерзание и быстро восстанавливаться после неблагоприятных воздействий окружающей среды.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растут в Арктике и Антарктиде, переносит морозы и длительный дефицит воды, демонстрируя удивительную 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мхов в природе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служат защитным слоем для почвы, препятствуя её размыванию под воздействием дождевых потоков и поддерживая устойчивость ландшафтов.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накапливают влагу и сохраняют её в экосистемах, создавая благоприятные условия для мелких животных и микроорганизмов.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мхам формируется торф — важный элемент болотных и лесных экосистем, который способствует улавливанию углерода и поддержанию биоразнообразия.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мхов для почвы и воды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аккумулируют влагу и постепенно возвращают её в окружающую среду, обеспечивая стабильный микроклимат в местах своего произрастания.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органические остатки обогащают почву гумусом, улучшая её структуру и плодородие, что способствует росту других растений.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Удерживая воду, мхи снижают эрозию и питают подземные водоносные слои, что важно для водного баланса регионов.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мхи фильтруют воду от загрязняющих веществ, частично очищая экосистему от вредных примесей.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ковры и пушистые подушки мхов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мхов образуют практически сплошные зеленые покровы, которые напоминают мягкие ковры. Другие растут компактными пушистыми подушками, привлекая внимание своим необычным внешним видом.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форм: от нитевидных до шаровидных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спектр форм мхов позволяет им занимать разные места обитания. Есть виды с прямостоячими стеблями, стелющиеся по поверхности, а также нитевидные и округлые шаровидные представители.
</a:t>
            </a:r>
            <a:endParaRPr lang="en-US" sz="985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Палитра оттенков: от ярко-зеленого до бурого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мхов зависит от вида и условий среды, включая свет и влажность. Они могут менять оттенки, что делает их заметными и привлекательными в природе, особенно в лесах и болотах.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формы и цвета листостебельных мхов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мхах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настоящих корней и цветков, их питание и размножение проходят другими способами, что отличает их от большинства растений.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мхов способны сохранять живучесть десятилетиями, что обеспечивает их успешное распространение в самых разных условиях.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вбирает воду в 20–40 раз больше своей массы и выделяет кислоты, которые замедляют гниение и способствуют формированию торфа.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4497" y="1460927"/>
            <a:ext cx="669638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культурные применения мхов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Перевязочные материалы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мох применяли для остановки кровотечений и перевязки ран благодаря его способности поглощать влагу и защищать повреждённые участки.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Утепление обуви и одежды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использовали для утепления обуви и жилых построек, создавая дополнительный слой теплоизоляции и защищая от сырости и холода.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Ритуальное и бытовое применение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культурах мох имел ритуальное значение, а также помогал в быту — например, для разжигания огня и хранения продуктов.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в лесу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путешественники и охотники по виду и расположению мха на деревьях могли определить стороны света и ориентироваться без специальных приборов.
</a:t>
            </a:r>
            <a:endParaRPr lang="en-US" sz="9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как живые индикаторы состояния окружающей среды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очень чувствительны к загрязнению воздуха и воды, поэтому их исчезновение служит предупреждением о ухудшении экологической ситуации в регионе.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используют изменения в составе и численности мхов для мониторинга загрязнения, что помогает своевременно принимать меры по охране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влажности воздуха на рост мхов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Оптимальной для роста считается высокая влажность воздуха, при которой обмен воды и газов максимально эффективен.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влажности резко замедляет рост мхов, что ограничивает их распространение в сухих условиях.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исследований,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листостебельного мха: этапы и последовательность
</a:t>
            </a:r>
            <a:endParaRPr lang="en-US" sz="1976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стадии развития и размножения растения с чередованием поколений.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будущее листостебельных мхов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природных местообитаний, осушение болот и загрязнение ухудшают условия для мхов, ставя под угрозу их многообразие и экологическую функцию.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мхов важно для поддержания водного баланса и биологических процессов, а также для борьбы с изменением климата и снижением биоразнообразия.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6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— ключ к пониманию природы и её будущего
</a:t>
            </a:r>
            <a:endParaRPr lang="en-US" sz="3260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играют важную роль в экосистемах, показывая уникальные механизмы выживания и адаптации. Их изучение помогает беречь природные ресурсы и сохранять экологическое равновесие.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2026-05-07T09:17:52Z</dcterms:created>
  <dcterms:modified xsi:type="dcterms:W3CDTF">2026-05-07T09:17:52Z</dcterms:modified>
</cp:coreProperties>
</file>