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растёт на клумбе?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какие растения живут на клумбе и как они радуют нас.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 делают двор, парк и школьный участок наряднее. Весной на них распускаются первые цветы, летом они сияют особенно ярко, а осенью остаются поздние цветы и красивые листья, словно природный букет без ленточки.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украшает вокруг нас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бывают на клумбе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22598" y="275754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растения живут несколько лет и каждую весну снова просыпаются из почвы. У них крепкие корни, поэтому они легко переживают зиму.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322598" y="165966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Однолетние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проходят весь жизненный путь за один сезон: быстро растут, цветут и дают семена. Их особенно ценят за долгую, щедрую окраску клумбы.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322598" y="3855416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Луковичные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хранят запас питания в луковице и рано трогаются в рост. Весной из земли появляются сначала листья, а потом и цветок.
</a:t>
            </a:r>
            <a:endParaRPr lang="en-US" sz="1359" dirty="0"/>
          </a:p>
        </p:txBody>
      </p:sp>
      <p:sp>
        <p:nvSpPr>
          <p:cNvPr id="13" name="Text 5"/>
          <p:cNvSpPr txBox="1"/>
          <p:nvPr/>
        </p:nvSpPr>
        <p:spPr>
          <a:xfrm>
            <a:off x="2896898" y="275754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 узором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клумбе встречаются растения, которые ценят не за цветы, а за красивые листья. Они бывают пёстрыми, резными и очень нарядными.
</a:t>
            </a:r>
            <a:endParaRPr lang="en-US" sz="1277" dirty="0"/>
          </a:p>
        </p:txBody>
      </p:sp>
      <p:sp>
        <p:nvSpPr>
          <p:cNvPr id="14" name="Text 6"/>
          <p:cNvSpPr txBox="1"/>
          <p:nvPr/>
        </p:nvSpPr>
        <p:spPr>
          <a:xfrm>
            <a:off x="2896898" y="165966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травы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не всегда цветут ярко, зато украшают клумбу формой листьев и нежными стеблями. Они делают посадку более объёмной и живой.
</a:t>
            </a:r>
            <a:endParaRPr lang="en-US" sz="12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Однолетники: цветы на одно лето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палитра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Бархатцы, петунии, космея и цинния особенно любимы за богатые краски. Они легко превращают обычную клумбу в праздничный уголок.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Однолетники успевают за одно лето вырасти, зацвести и дать семена. Потом их жизненный круг заканчивается, но клумба ещё долго вспоминает их яркость.
</a:t>
            </a:r>
            <a:endParaRPr lang="en-US" sz="1207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цветение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растения часто цветут почти всё лето, поэтому клумба не выглядит скучной. Кажется, что они стараются не пропустить ни одного солнечного дня.
</a:t>
            </a:r>
            <a:endParaRPr lang="en-US" sz="1213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до холодов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Однолетники радуют цветами до первых заморозков, если за ними ухаживать. Это настоящие трудяги среди цветов — маленькие, но очень старательные.
</a:t>
            </a:r>
            <a:endParaRPr lang="en-US" sz="12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Многолетники: цветы, которые возвращаются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растения живут не один год, а намного дольше. После зимы они снова начинают расти и будто здороваются с весной первыми.
</a:t>
            </a:r>
            <a:endParaRPr lang="en-US" sz="1379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корни помогают пережить холодное время года и сохранить силы. Поэтому весной растение не нужно сажать заново, оно уже готово проснуться.
</a:t>
            </a:r>
            <a:endParaRPr lang="en-US" sz="1379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часто можно увидеть пионы, ирисы, флоксы и лилейники. У каждого из них свой характер: один пышный, другой строгий, третий очень нежный.
</a:t>
            </a:r>
            <a:endParaRPr lang="en-US" sz="1378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каждый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 подходит растению, оно год за годом будет украшать клумбу. Это удобно и красиво: клумба не остаётся пустой 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Луковичные растения: первые весенние цветы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Тюльпаны, нарциссы, крокусы и гиацинты часто зацветают раньше других. Пока вокруг ещё мало зелени, они уже поднимают свои яркие головки.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 луковице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 хранит питание, как маленький природный склад. Благодаря этому растение быстро начинает расти, когда земля согревается после зимы.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Луковичные растения помогают понять, что зима отступает. Их появление на клумбе — верный знак: скоро станет теплее и веселее.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 луковицы появляются корни, затем стебель и листья, а потом раскрывается цветок. Всё происходит очень быстро, почти как по волшебству.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320" y="1319944"/>
            <a:ext cx="180159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растения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 в земле и помогает ему пить воду из почвы. Без него цветок не смог бы крепко стоять и расти.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поднимает листья и цветки вверх к свету. Он словно невидимый лифт для зелёных жителей клумбы, только без кнопок.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помогают растению получать питание с помощью солнечного света. Чем здоровее листья, тем лучше растение растёт и набирается сил.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нужен не только для красоты. Он помогает растению продолжить свой род, а заодно радует людей яркой формой и цветом.
</a:t>
            </a:r>
            <a:endParaRPr lang="en-US" sz="14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цветы любят насекомые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 и шмели замечают яркие лепестки издалека. Для них цветок — как маленькая вывеска: здесь есть нектар и пыльца.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перелёт
</a:t>
            </a:r>
            <a:pPr algn="l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насекомое садится на цветок, на его лапках остаётся пыльца. Потом она переносится на другое растение, и это помогает образоваться семенам.
</a:t>
            </a:r>
            <a:endParaRPr lang="en-US" sz="1344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насекомые помогают друг другу. Растения получают продолжение жизни, а насекомые — пищу. Настоящее сотрудничество без споров и очередей.
</a:t>
            </a:r>
            <a:endParaRPr lang="en-US" sz="1318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уголок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с разными цветами становится уютным местом для многих маленьких помощников. Чем больше растений, тем больше гостей прилетает в сад.
</a:t>
            </a:r>
            <a:endParaRPr lang="en-US" sz="127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клумба по сезонам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клумба выглядит в течение года.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у школы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Неприхотливые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клумбы выбирают цветы, которые спокойно переносят солнце, ветер и переменчивую погоду. Им не нужен слишком сложный уход, и это удобно.
</a:t>
            </a:r>
            <a:endParaRPr lang="en-US" sz="1379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Бархатцы и петунии хорошо чувствуют себя на открытых участках. Их яркие цветы сразу заметны и делают школьный двор особенно весёлым.
</a:t>
            </a:r>
            <a:endParaRPr lang="en-US" sz="1379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клумбы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краям часто сажают хосты и декоративные травы. Они красиво обрамляют цветы и помогают клумбе выглядеть аккуратно, а не растрёпанно.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размещение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растения ставят дальше или в центр, а низкие — спереди. Тогда каждому цветку хватает света, и вся клумба хорошо видна.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форма делают клумбу красивой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тоже украшают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клумбы зависит не только от цветов. Узкие, широкие, гладкие и резные листья помогают растениям выглядеть интересно даже тогда, когда бутоны ещё не раскрылись.
</a:t>
            </a:r>
            <a:endParaRPr lang="en-US" sz="1207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палитра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клумбе цветы словно раскрашивают двор кисточкой художника. Жёлтые, красные, розовые, белые и фиолетовые оттенки создают настроение и сразу привлекают взгляд.
</a:t>
            </a:r>
            <a:endParaRPr lang="en-US" sz="1207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создают узор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растения свои очертания: у одних цветки крупные, у других мелкие, у третьих листья похожи на кружево. Вместе они складываются в живой узор.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как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цвета и формы удачно сочетаются, клумба становится похожа на нарядную картину. На ней нет скучных мест — каждый уголок чем-то удивляет.
</a:t>
            </a:r>
            <a:endParaRPr lang="en-US" sz="12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959" y="2077821"/>
            <a:ext cx="150285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растениям для роста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растениям расти и образовывать зелёные листья. Одни цветы любят открытое солнце, а другие лучше чувствуют себя в лёгкой тени, где им не слишком жарко.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нужна, чтобы корни могли передавать питание к стеблю и листьям. Если её мало, растение вянет, а если слишком много, корни могут загнить.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всем частям растения, особенно корням в почве. Когда земля рыхлая и не слёживается, корни могут свободно дышать и лучше расти.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почва даёт растениям силы для роста и цветения. В ней есть полезные вещества, а ещё она удерживает влагу и помогает корням крепко держаться в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семени появляется 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растение постепенно развивается в почве от семени или луковицы до цветения и новых семян.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растения отдыхают. Одни прячутся под землёй, другие остаются в виде семян, чтобы весной снова начать свой рост.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многие цветы отцветают, зато появляются астры и хризантемы. Листья меняют цвет, и клумба выглядит спокойно и нарядно.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клумба постепенно просыпается. Первыми показываются крокусы, тюльпаны и нарциссы, а земля снова наполняется теплом и влагой.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клумба становится самой пышной и яркой. Цветут бархатцы, петунии, лилии и другие растения, а зелени становится особенно много.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в разные времена года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877" y="1126960"/>
            <a:ext cx="1997301" cy="1519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746" y="1126960"/>
            <a:ext cx="1997301" cy="15194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504" y="1126960"/>
            <a:ext cx="1997301" cy="15194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267" y="1126960"/>
            <a:ext cx="1997301" cy="15194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877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клумба у дорожки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клумба похожа на солнце или цветной бублик. В центре обычно сажают более высокие растения, а по краям — низкие, чтобы рисунок был хорошо заметен со всех сторон.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77746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Фигурная клумба-сюрприз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клумбу делают в форме сердца, звезды или волны. Такая форма сразу привлекает внимание и делает двор особенно праздничным, будто там поселилось маленькое чудо.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8504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Многоярусный цветник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многоярусной клумбе растения расположены ступеньками. Нижний ярус украшают низкие цветы и травы, а выше ставят более высокие растения, чтобы всем хватало света.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19267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Овальная и прямоугольная клумба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Овальные и прямоугольные клумбы часто встречаются в парках и у школ. Их легко планировать: можно аккуратно разместить цветы рядами и сделать чёткий, красивый узор.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клумбы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Растения-помощники на клумбе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Лаванда и шалфей не только красиво цветут, но и приятно пахнут. Их аромат делает клумбу особенно уютной и заметной даже издалека.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Бархатцы рядом с соседями
</a:t>
            </a:r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Бархатцы часто сажают рядом с другими цветами. Они хорошо смотрятся в общем ряду и помогают клумбе выглядеть ярче и аккуратнее.
</a:t>
            </a:r>
            <a:endParaRPr lang="en-US" sz="1513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 клумбе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растения подобраны удачно, они не мешают друг другу, а дополняют красоту всей клумбы. Так цветник выглядит живым, ухоженным и интересным.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травы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травы добавляют клумбе объём и мягкость. Они заполняют пустые места между цветами и делают посадки более пышными.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клумба важна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 клумбой, можно узнавать названия растений, замечать их формы и понимать, как они меняются в разное время года.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делает двор, улицу и школьный участок наряднее. Даже обычное место рядом с цветами выглядит приветливым и радостным.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Цветущая клумба привлекает пчёл, бабочек и шмелей. Для них это удобное место, где можно найти нектар и пыльцу.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листья и цветы радуют людей, помогают отдыхать глазами и создают ощущение уюта. От такой клумбы становится немного веселее.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клумбу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Цветам нужна вода, но без лишнего старания. Если поливать умеренно и аккуратно, растения будут крепкими, а почва останется здоровой.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топтать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клумбе нельзя бегать и наступать на посадки. Даже одно неосторожное движение может сломать стебель или повредить нежные листья.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клумбу не нужно бросать мусор или ломать ветки. Чистая земля помогает растениям расти свободно и чувствовать себя хорошо.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сорняки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 отнимают у цветов свет, воду и питание. Если их вовремя удалять, клумба дольше остаётся красивой и ухоженной.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растения на клумбе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1" y="1807326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Астры и хризантемы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Астры и хризантемы украшают клумбу ближе к осени. Их цветы напоминают маленькие звёздочки и особенно хорошо заметны среди пожелтевших листьев.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320939" y="989517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Бархатцы и петунии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цветы часто можно увидеть почти в каждом дворе. Они долго цветут, любят солнце и помогают клумбе оставаться яркой всё лето.
</a:t>
            </a:r>
            <a:endParaRPr lang="en-US" sz="1281" dirty="0"/>
          </a:p>
        </p:txBody>
      </p:sp>
      <p:sp>
        <p:nvSpPr>
          <p:cNvPr id="12" name="Text 4"/>
          <p:cNvSpPr txBox="1"/>
          <p:nvPr/>
        </p:nvSpPr>
        <p:spPr>
          <a:xfrm>
            <a:off x="306751" y="2625137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и нарциссы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первыми радуют тюльпаны и нарциссы. Они появляются после зимы, когда вокруг ещё мало зелени, и сразу делают клумбу праздничной.
</a:t>
            </a:r>
            <a:endParaRPr lang="en-US" sz="1281" dirty="0"/>
          </a:p>
        </p:txBody>
      </p:sp>
      <p:sp>
        <p:nvSpPr>
          <p:cNvPr id="13" name="Text 5"/>
          <p:cNvSpPr txBox="1"/>
          <p:nvPr/>
        </p:nvSpPr>
        <p:spPr>
          <a:xfrm>
            <a:off x="306751" y="3442947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Флоксы, лилии и ирисы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отличаются формой цветка и высотой стебля. Одни выглядят нежно, другие — торжественно, поэтому клумба никогда не бывает одинаковой.
</a:t>
            </a:r>
            <a:endParaRPr lang="en-US" sz="1281" dirty="0"/>
          </a:p>
        </p:txBody>
      </p:sp>
      <p:sp>
        <p:nvSpPr>
          <p:cNvPr id="14" name="Text 6"/>
          <p:cNvSpPr txBox="1"/>
          <p:nvPr/>
        </p:nvSpPr>
        <p:spPr>
          <a:xfrm>
            <a:off x="306751" y="4260613"/>
            <a:ext cx="43821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Декоративная капуста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Декоративная капуста украшает клумбу необычными листьями. Она особенно красива, когда вокруг становится прохладнее, и добавляет цветнику интересную форму.
</a:t>
            </a:r>
            <a:endParaRPr lang="en-US" sz="12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— это цветочная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клумбе соседствуют разные растения, и каждое в своё время добавляет красоту. Если за ними бережно ухаживать, из маленького семени или луковицы вырастает настоящий праздник.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2026-05-25T17:52:39Z</dcterms:created>
  <dcterms:modified xsi:type="dcterms:W3CDTF">2026-05-25T17:52:39Z</dcterms:modified>
</cp:coreProperties>
</file>