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окружности, два центра, один треугольник.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и описанная окружности: главные идеи урока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окружности в треугольнике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окружности помогают решать задачи на построение, доказательство и измерения. Они показывают, как стороны, вершины и специальные линии треугольника связаны между собой.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окружность: определение и обозначения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целиком лежит внутри треугольника и касается каждой его стороны ровно в одной точке. Это делает её удобной для изучения расстояний внутри фигуры.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окружности называют инцентром. Именно от него одинаково далеко расположены все три стороны треугольника, поэтому одна окружность может касаться их одновременно.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вписанной окружности обозначают r. Его длина равна расстоянию от инцентра до любой стороны треугольника, так как это расстояние везде одинаково.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возможно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внутри треугольника находится на одинаковом расстоянии от всех сторон, то вокруг неё можно построить окружность, касающуюся каждой стороны изнутри.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Инцентр и биссектрисы треугольника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Инцентр — это общая точка пересечения всех биссектрис треугольника. Поскольку биссектриса делит угол пополам, три такие прямые всегда сходятся в одном месте.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инцентра до каждой стороны можно провести перпендикуляр одинаковой длины. Поэтому этот центр называют точкой, равноудалённой от сторон треугольника.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особенно важны сами биссектрисы, точка их пересечения и отрезки, показывающие одинаковое расстояние до сторон. Это помогает увидеть, почему окружность касается всех сторон.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свойств инцентра упрощает построения и вычисления. Если найти две биссектрисы, третья тоже пройдет через ту же точку, а значит центр уже определён.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точки свой способ построения и свой набор равных элементов: стороны, вершины или отрезки медиан.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свойства треугольника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важные точки треугольника и чем они отличаются
</a:t>
            </a:r>
            <a:endParaRPr lang="en-US" sz="2075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нельзя путать: каждая отвечает за свою геометрическую идею и помогает решать разные типы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вписанной окружности удобно сравнить по ключевым свойствам.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определяется через биссектрисы и существует у любого треугольника.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вписанной окружности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стороны и площадь, можно найти радиус вписанной окружности. Если известен радиус, площадь тоже вычисляется без лишних построений.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 = pr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связывает площадь треугольника с полупериметром и радиусом вписанной окружности.
</a:t>
            </a:r>
            <a:endParaRPr lang="en-US" sz="132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вписанную окружность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свойствах биссектрис и инцентра.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4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окружность: определение и обозначения
</a:t>
            </a:r>
            <a:endParaRPr lang="en-US" sz="2364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 проходит через все три вершины треугольника. Это значит, что каждая вершина лежит на одной и той же окружности, а не внутри неё и не снаружи.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 называют центром описанной окружности или циркумцентром. Он равноудалён от всех вершин, поэтому может служить точкой для построения окружности.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R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описанной окружности обозначают R. Он равен расстоянию от центра до любой вершины треугольника и остаётся одинаковым для всех трёх вершин.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окружность одна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одинаково удалена от всех вершин, через них можно провести только одну окружность. Именно поэтому описанная окружность для данного треугольника единственна.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 и серединные перпендикуляры
</a:t>
            </a:r>
            <a:endParaRPr lang="en-US" sz="2215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центр без измерений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отыскать центр описанной окружности, проводят серединные перпендикуляры к двум сторонам треугольника. Эти прямые пересекаются в одной точке. Она и становится центром окружности, проходящей через все вершины.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метод работает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проходит через середину стороны под прямым углом. Любая точка на нём равноудалена от концов этой стороны. Поэтому пересечение двух таких прямых одинаково удалено от всех вершин треугольника.
</a:t>
            </a:r>
            <a:endParaRPr lang="en-US" sz="13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центра сразу подсказывает, какой перед вами треугольник и где удобнее искать радиус при построении.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«Описанная окружность треугольника».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центр описанной окружности в разных треугольниках
</a:t>
            </a:r>
            <a:endParaRPr lang="en-US" sz="1832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треугольника свой случай расположения центра, поэтому по чертежу можно быстро сделать вывод о типе фигуры.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996342"/>
            <a:ext cx="4228200" cy="14612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описанной окружности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запомнить, как связаны центр, вершины треугольника и радиус описанной окружности.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 всегда связана с вершинами треугольника, а её центр одинаково удалён от всех трёх вершин.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свойства описанной окружности.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быстрый способ найти R в прямоугольном треугольнике: достаточно измерить гипотенузу и разделить её пополам.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описанной окружности прямоугольного треугольника, школьная геометрия.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гипотенузы составляет радиус описанной окружности прямоугольного треугольника.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описанной окружности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пересечении серединных перпендикуляров к сторонам треугольника.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случай: равносторонний треугольник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для всех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равностороннем треугольнике одна и та же точка одновременно является инцентром, центром описанной окружности, центром тяжести и ортоцентром. Поэтому все основные построения становятся особенно наглядными.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Биссектрисы, медианы и высоты здесь проходят по одним и тем же прямым. Это значит, что на чертеже нужно провести меньше вспомогательных линий, а нужный центр находится почти сразу.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задач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треугольник помогает быстро проверять свойства окружностей и сравнивать их центры. Если одна точка подходит для нескольких построений, решение получается короче и понятнее.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 — самый симметричный случай. Именно в нём вписанная и описанная окружности особенно тесно связаны с одной общей точкой.
</a:t>
            </a:r>
            <a:endParaRPr lang="en-US" sz="10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случаи: равнобедренный и прямоугольный треугольники
</a:t>
            </a:r>
            <a:endParaRPr lang="en-US" sz="2092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центры обеих окружностей лежат на оси симметрии. Это помогает не искать точку вслепую: достаточно использовать одну заметную прямую на чертеже.
</a:t>
            </a:r>
            <a:endParaRPr lang="en-US" sz="1468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и гипотенуза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центр описанной окружности находится в середине гипотенузы. Такое свойство сразу упрощает построение и позволяет быстро проверить правильность ответа.
</a:t>
            </a:r>
            <a:endParaRPr lang="en-US" sz="1443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прямоугольного треугольника вписанная окружность касается двух катетов и гипотенузы. Её центр ищут пересечением биссектрис, а не по середине какой-либо стороны.
</a:t>
            </a:r>
            <a:endParaRPr lang="en-US" sz="14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от того, какие данные даны в задаче: стороны, углы, площадь или тип треугольника.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формулы S = pr и a = 2R sin A, b = 2R sin B, c = 2R sin C.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радиусов r и R в задачах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вписанной окружности чаще находят через площадь, а радиус описанной — через стороны, углы или гипотенузу в прямоугольном треугольнике.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окружностей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две разные линии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уверенно проводит линию, но выбирает медиану вместо биссектрисы. В результате центр вписанной окружности оказывается не там, где нужно, и окружность уже не касается всех сторон треугольника.
</a:t>
            </a:r>
            <a:endParaRPr lang="en-US" sz="1184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радиус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появляется при измерении радиуса: его откладывают не от центра, а от случайной точки на чертеже. Тогда построение выглядит аккуратно, но результат не совпадает с условием задачи.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стороны потеряна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серединный перпендикуляр строят «на глаз» и не попадают точно в середину стороны. Тогда он не пересекает второй перпендикуляр в правильной точке, а окружность не проходит через все вершины.
</a:t>
            </a:r>
            <a:endParaRPr lang="en-US" sz="12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памятка помогает быстро выбрать нужный инструмент: окружность, центр или формулу площади.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 связан со сторонами, вспоминают вписанную окружность; если с вершинами — описанную. Это главное правило выбора способа решения.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для решения задач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темы о вписанной и описанной окружностях.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и описанная окружности показывают две разные связи треугольника: со сторонами и с вершинами. Их центры помогают строить фигуры, находить радиусы и уверенно решать геометрические задачи.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2026-05-29T04:06:15Z</dcterms:created>
  <dcterms:modified xsi:type="dcterms:W3CDTF">2026-05-29T04:06:15Z</dcterms:modified>
</cp:coreProperties>
</file>