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Васильевич Гоголь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драматург, сатирик XIX века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писал в эпоху Николая I, крепостного права и строгого контроля. На этом фоне особенно ярко прозвучали его сатира, фантастика и внимание к повседневной жизни.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первой половины XIX века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24050" y="1158925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 — рождение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родился 1 апреля 1809 года в Великих Сорочинцах на Полтавщине.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910683" y="2354037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Васильевке
</a:t>
            </a:r>
            <a:pPr algn="r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семейной усадьбе он слышал песни, легенды и живую украинскую речь, которые рано сформировали его воображение.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24050" y="352320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впечатления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природой, бытом и фольклором позже стали основой особого гоголевского мира в прозе.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происхождение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Гоголя к литературной славе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впечатлений детства к признанным произведениям и поздним духовным поискам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Нежинской гимназии Гоголь учился в 1821–1828 годах. Он много читал, участвовал в спектаклях и рано привык наблюдать за людьми и их поступками.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особенно привлекали театр, история и рисование. Эти занятия развивали воображение и помогали замечать смешное даже в обычных жизненных сценах.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тогда проявились качества, важные для будущего писателя: внимание к деталям, интерес к комическим ситуациям и умение видеть характер через речь и поведение.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Нежине и первые интересы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225" y="3166851"/>
            <a:ext cx="8337300" cy="20110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46975" y="1176425"/>
            <a:ext cx="40632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годы в столице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 в Петербург оказался для Гоголя непростым: жизнь была дорогой, а служба не приносила радости. Первые литературные попытки оставались почти незамеченными.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673600" y="1176425"/>
            <a:ext cx="4070700" cy="17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признанию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изменилась после выхода «Вечеров на хуторе близ Диканьки». Читателей привлекли живой язык, юмор и сюжеты, связанные с народной жизнью.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Петербург: трудный старт писателя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431" y="1456483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0056" y="14443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31" y="315303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70056" y="314090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883075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Ярмарки и быт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повестях подробно показаны деревенская жизнь, праздничная суета и узнаваемые бытовые детали, создающие живую картину Украины.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5149700" y="152799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речь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передает интонации разговорной украинской речи и вводит в текст народные песни, делая повествование особенно выразительным.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883075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Фантастика и суеверия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ранней прозе рядом с обычной жизнью существуют сказочные события, легенды и мистические представления, знакомые по фольклору.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5149700" y="3224542"/>
            <a:ext cx="3581400" cy="119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не только обычаи, но и темперамент людей: их остроумие, эмоциональность, смелость и склонность к шутке.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Украинский мир в ранних произведениях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98070"/>
            <a:ext cx="4063200" cy="22347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каждое произведение открывало новую тему и расширяло возможности русской литературы.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Гоголя комическое соседствует с серьёзным, а каждая новая книга делает русскую литературу глубже и разнообразнее.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биографии и основным произведениям Н. В. Гоголя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Гоголя и их значение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основным произведениям Н. В. Гоголя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чаще всего встречаются у Гоголя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Гоголь особенно часто обращался к общественным порокам и судьбе незаметного человека.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связаны с критикой общества и защитой человеческого достоинства; фольклор и фантастика усиливают художественный мир.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4325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Премьера «Ревизора» состоялась в 1836 году и сразу привлекла внимание. Зрители увидели на сцене знакомые страхи, слабости и привычку прятать правду.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814750" y="160407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комедии высмеиваются взяточничество, ложь, чинопочитание и самообман. Гоголь показывает, как люди сами помогают обманщику, если боятся начальства.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4430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Хлестаков стал одним из самых известных героев русской литературы. Его принимают за важного человека, хотя он легкомыслен, пуст и не способен отвечать за слова.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814750" y="3580025"/>
            <a:ext cx="3701100" cy="96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Смешные сцены в пьесе имеют серьёзный смысл: они разоблачают общественные пороки и заставляют задуматься о честности и ответственности.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«Ревизор» и её смысл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87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задумал поэму как большое путешествие по России: через встречи Чичикова с помещиками он показал не отдельные смешные случаи, а целую картину нравов и общественных привычек.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18950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том, вышедший в 1842 году, соединяет сатиру, комические эпизоды и серьезные размышления о том, что делает человека духовно пустым и почему это опасно для страны.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6238025" y="1987650"/>
            <a:ext cx="2313300" cy="21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произведения звучит двусмысленно: оно связано и с купленными умершими крестьянами, и с людьми, у которых живая душа словно утратила совесть, цель и внутреннюю ответственность.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«Мертвые души»: замысел и масштаб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«Мертвые души», первый том (1842); условная оценка по материалу презентации.
</a:t>
            </a:r>
            <a:endParaRPr lang="en-US" sz="1088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Галерея помещиков в «Мертвых душах»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выстраивает образы так, чтобы каждый следующий персонаж выглядел более резким и тревожным, чем предыдущий, усиливая ощущение нравственного упадка.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развивается ряд, тем сильнее сатирический эффект: от пустых мечтаний к полной внутренней деградации.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повесть Гоголя показала, как судьба одного скромного чиновника может открыть большую тему человеческого достоинства и равнодушия общества.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1842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 выхода «Шинели», после которого тема униженного и беззащитного человека стала особенно важной для русской литературы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В. Гоголь, «Шинель» (1842).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956311"/>
            <a:ext cx="8337300" cy="21820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3384175"/>
            <a:ext cx="40632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создал драматургию, в которой смешное рождается из недоразумений, неловких пауз и точных социальных характеров. Поэтому его пьесы легко запоминаются зрителю и долго живут на сцене.
</a:t>
            </a:r>
            <a:endParaRPr lang="en-US" sz="160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73600" y="3384175"/>
            <a:ext cx="4070700" cy="14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известны «Ревизор» и «Женитьба»: в них комедия помогает разоблачить страх, суету, пустые разговоры и привычку людей казаться лучше, чем они есть на самом деле.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Гоголя и сценическая слава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гоголевский комизм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у Гоголя смешная сцена постепенно превращается в разоблачение человеческих слабостей и скрытый нравственный вывод.
</a:t>
            </a:r>
            <a:endParaRPr lang="en-US" sz="97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9987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1840-е годы Гоголь все чаще обращался к вопросам веры и нравственного очищения, считая, что литература должна помогать человеку становиться лучше, а не только развлекать.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18950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над продолжением «Мертвых душ» шла трудно: писатель сомневался в своем пути, болезненно переживал критику и стремился соединить художественность с поучительным смыслом.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38025" y="1967300"/>
            <a:ext cx="2313300" cy="22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Поздние тексты стали строже по тону и тревожнее по настроению, а внутренний конфликт между писателем и его идеалом усилил драматизм последних лет жизни Гоголя.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Вера, сомнения и духовный кризис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83525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много путешествует, живет в Риме и других городах Европы, но все чаще испытывает усталость, тревогу и духовные сомнения.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387600" y="935100"/>
            <a:ext cx="30150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1852 год, Москва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сжигает рукопись второго тома «Мертвых душ», считая, что не довел замысел до нужного нравственного уровня.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664850" y="3345000"/>
            <a:ext cx="3091800" cy="10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марта 1852 года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умирает в Москве и становится одной из самых трагических фигур русской литературы XIX века.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смерть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Н. В. Гоголя и их литературному влиянию; условная сравнительная шкала по материалу презентации.
</a:t>
            </a:r>
            <a:endParaRPr lang="en-US" sz="947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Гоголя на русскую литературу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Гоголевские приемы заметны не только в прозе, но и в театре: точная речь, комические характеры и социальная наблюдательность стали важными для последующих поколений.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влияние связано с реализмом и сатирой: именно они помогли русской литературе точнее показывать общество и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7325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по-прежнему понятен современным читателям, потому что бюрократия, страх перед начальством, ложь и равнодушие никуда не исчезли, а только изменили форму.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838050" y="14165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легко узнаваемы: в них сочетаются смешные привычки, слабости и тревоги, поэтому тексты помогают обсуждать характеры, выбор поступков и ответственность человека перед другими.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67325" y="3318725"/>
            <a:ext cx="3893700" cy="12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Гоголя остаются живыми в школе, театре и кино, потому что его язык образный, а юмор заставляет не только смеяться, но и задумываться.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Гоголь важен сегодня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 показал, что смешное может быть очень серьезным: через юмор, фантастику и сатиру он раскрыл слабости общества и человека. Поэтому его книги остаются живыми и сегодня.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Гоголь: смех, который заставляет думать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2026-05-19T07:08:46Z</dcterms:created>
  <dcterms:modified xsi:type="dcterms:W3CDTF">2026-05-19T07:08:46Z</dcterms:modified>
</cp:coreProperties>
</file>