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 английском языке: противоположные значения в 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делают английскую лексику понятнее и богаче.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точнее понимать смысл слов, сравнивать предметы и действия, а также строить более выразительные предложения. Они часто встречаются в диалогах, упражнениях, чтении и письме, особенно при описании времени, настроения, движения и оценок.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антонимы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antonyms are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 — это слова одной части речи, которые выражают противоположные значения. Они помогают показать контраст между признаками, действиями или отношениями и делают речь более точной и наглядной.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антонимические пары встречаются у прилагательных, глаголов, наречий и существительных. Например, tall — short, arrive — leave, up — down, friend — enemy показывают разные типы противоположности.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 нельзя подбирать случайно: слова должны быть связаны одной темой и передавать именно противоположный смысл. Поэтому важно учитывать, о чём идёт речь, а не только похожесть звучания.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в паре должны относиться к одной грамматической форме. Если слово — прилагательное, антоним тоже должен быть прилагательным; если глагол — глаголом, чтобы пара работала правильно.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легко запомнить пары big — small, open — close, happy — sad. Такие примеры помогают быстрее распознавать противоположные значения и использовать их в предложениях.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Antonyms in daily school life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антонимы помогают описывать урок и поведение учеников: easy — hard, quiet — noisy, clean — dirty. Такие пары делают описание класса точным и понятным.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рассказывают о дороге домой, часто нужны слова fast — slow, near — far, open — closed. Они помогают передать движение, расстояние и условия пути без лишних объяснений.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день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удобно использовать для описания погоды и времени суток: day — night, light — dark, warm — cold. Контраст делает картину более ясной и помогает сравнивать явления.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английскому, чтению и письму антонимы помогают строить простые сравнения и находить нужное слово быстрее. Это особенно полезно при ответах на вопросы и составлении предложений.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пары, такие как open/closed door, old/new или light/dark, хорошо работают в изображениях. Они позволяют увидеть противоположность сразу, без длинного текста.
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types of antonyms in English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антонимов показывают, что противоположность в английском языке выражается по-разному.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могут обозначать степень, полное противопоставление или направление движения.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антонимов по семантическому типу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 antonyms: the most visible opposites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понятные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дают наиболее заметные антонимические пары: big — small, old — young, happy — sad. Они легко запоминаются, потому что описывают знакомые признаки людей, предметов и явлений.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рассказах о внешности, комнате, погоде и городе. С их помощью можно быстро показать, каким является объект, без длинного объяснения и лишних деталей.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строить точные противопоставления в предложении: a long road — a short road, a clean room — a dirty room. Контраст делает описание ясным и наглядным.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good — bad, bright — dark, kind — cruel передают не только признак, но и оценку. Поэтому прилагательные-антнонимы особенно полезны в учебных текстах и устной речи.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прилагательные-антонимы, удобно учить их парами и сразу использовать в коротких фразах. Так слово связывается с контекстом и легче вспоминается в задании.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parts of speech have antonyms most often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противоположные значения встречаются чаще всего в учебной лексике.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дают основную долю антонимов; глаголы и наречия также важны, а у существительных такие пары встречаются реже.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 урока английского языка; значения условные, не статистические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 antonyms: opposite actions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его противоположность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антонимы называют противоположные действия: open — close, start — finish, buy — sell. Они особенно полезны, когда нужно показать, что именно произошло.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enter — leave и come — go помогают описывать движение в разные стороны. В таких словах важны не только действия, но и направление, которое меняется.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соревнованиях, поездках и школьных заданиях глаголы-антонимы делают последовательность событий понятной. Например, win — lose сразу показывает результат игры или конкурса.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инструкциях такие пары помогают объяснять порядок действий: сначала open, потом close; сначала start, потом finish. Это делает задания более ясными для школьника.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антонимы показывают не просто разные действия, а именно противоположные по смыслу. Поэтому они важны для точной и короткой передачи смысла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 antonyms: opposite ways and directions
</a:t>
            </a:r>
            <a:endParaRPr lang="en-US" sz="2734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quickly — slowly помогают описывать темп действия. Такие пары часто встречаются в рассказах о спорте, дороге и повседневных ситуациях, где важно показать разную скорость.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early — late показывают, насколько рано или поздно что-то происходит. Они особенно полезны при описании расписания, уроков, встреч и школьных мероприятий.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here — there, up — down, inside — outside передают расположение предметов и движение в пространстве. Они делают описание более точным и лёгким для понимания.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антонимов хорошо подходят стрелки, лестницы, дорога или план комнаты. Визуальная схема помогает сразу увидеть, где начинается и где заканчивается противоположное направление.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Наречия-антонимы часто встречаются в коротких ответах и инструкциях. Они помогают не перепутать темп, порядок и место действия, особенно в заданиях на описание.
</a:t>
            </a:r>
            <a:endParaRPr lang="en-US" sz="11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антонима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противоположное слово без ошибок и проверить его в контексте.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word has no exact antonym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330150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слов есть пара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не каждое слово имеет точный антоним. Это особенно заметно у названий предметов, собственных имён и очень узких терминов с конкретным, однозначным значением.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316804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многозначное, важно понять его смысл в конкретном контексте. Только после этого можно искать противоположность, а не подбирать случайное слово из словаря.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303452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работает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точной пары нет, используют не антоним, а объяснение или контраст по смыслу. Так удобнее передавать противопоставление для слов вроде pencil, London, triangle или biology.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316804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зависит от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иметь разные смысловые противоположности в разных предложениях. Поэтому в речи важнее не формальная пара, а то, как слово употреблено в тексте.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303452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точный антоним не находится, не стоит его придумывать. Лучше выбрать близкое по смыслу противопоставление или построить фразу так, чтобы разница стала понятной из контекста.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79473"/>
            <a:ext cx="4392900" cy="1053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Antonyms, synonyms, and homonyms: how not to confuse them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слов помогает не путать похожие языковые явления и точнее определять их роль в английском тексте.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показывают противоположность, синонимы — близость смысла, а омонимы совпадают по форме, но расходятся по значению.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лексике английского языка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Heading for the list of key points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строятся на коротком противопоставлении, поэтому их легко запомнить. Пары слов делают смысл ясным даже без длинного объяснения.
</a:t>
            </a:r>
            <a:endParaRPr lang="en-US" sz="137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 контраст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like easy come, easy go показывают движение в обе стороны. Антонимы создают ощущение равновесия и помогают фразе звучать ритмично.
</a:t>
            </a:r>
            <a:endParaRPr lang="en-US" sz="133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better late than never запоминается именно благодаря противопоставлению. Она передаёт оценку и вывод одновременно, без лишних слов и пояснений.
</a:t>
            </a:r>
            <a:endParaRPr lang="en-US" sz="131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вроде neither here nor there противоположные слова не спорят, а вместе создают целое значение. Так английский делает мысль компактной и выразительной.
</a:t>
            </a:r>
            <a:endParaRPr lang="en-US" sz="12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Headline introducing the article collection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тьма в одном рассказе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герой идёт по тёмному лесу и ищет свет, который поможет ему выбрать путь. Автор специально противопоставляет light и dark, чтобы напряжение ощущалось сильнее. Такой контраст сразу задаёт настроение и делает сцену более запоминающейся.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похожи только внешне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школьном рассказе два персонажа живут в одинаковом городе, но один выбирает peace, а другой приносит war в отношения с окружающими. Антонимы помогают показать, как по-разному могут развиваться события. Через них читатель быстрее понимает главный конфликт.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бедность и 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повести о семье автор противопоставляет rich и poor, good и evil, чтобы подчеркнуть не только материальные различия, но и нравственный выбор. Такие слова делают сюжет глубже. Они помогают увидеть, почему поступки героев важнее их внешнего положения.
</a:t>
            </a:r>
            <a:endParaRPr lang="en-US" sz="8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 не частоту слов в корпусе, а типичное распределение тем, где противопоставления особенно полезны для описания.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временные отношения встречаются чаще всего; размер, движение и температура тоже важны, потому что они помогают быстро сравнивать признаки.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тематическим группам антонимов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when choosing antonyms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314454" y="19364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тип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принимать синоним за антоним или наоборот. Перед выбором пары нужно сначала определить, противопоставляют ли слова значения или, напротив, близки по смыслу.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314454" y="30193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 должен быть той же части речи, что и исходное слово. Поэтому big нельзя заменять словом size, а happy нельзя связывать с sadness в роли антонима.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14454" y="41022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слишком общее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подбирает слишком широкую противоположность, которая не передаёт точного смысла. Лучше искать пару, подходящую именно к конкретному значению слова в предложении.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822500" y="3019300"/>
            <a:ext cx="22476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учитывать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иметь разные противоположности в разных ситуациях. Например, light может означать не только «светлый», но и «лёгкий», и антонимы будут разными.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22500" y="4102200"/>
            <a:ext cx="31596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проверять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пара кажется правильной, её стоит проверить в простом предложении. Так легче увидеть, звучит ли антоним естественно и соответствует ли он смыслу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Headline for the flowchart summarising the process.
</a:t>
            </a:r>
            <a:endParaRPr lang="en-US" sz="263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антонимы соединяют две противоположные мысли и помогают сделать общий вывод в одном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Antonyms in school subjects and everyday tasks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330150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English антонимы помогают объяснять значение новых слов и быстро проверять понимание текста. Пары old — new и same — different часто встречаются в упражнениях на сравнение.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316804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Literature противоположные слова помогают замечать характеры героев и развитие событий. С их помощью проще увидеть контраст между first и last, good и bad, calm и angry.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303452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Geography антонимы описывают расстояния, направление и расположение объектов. Пары near — far, up — down и inside — outside помогают читать схемы, карты и простые описания местности.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316804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и опытах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Science антонимы полезны при наблюдениях за изменениями. Ученики используют слова hot — cold, light — dark и increase — decrease, чтобы точно описывать результаты опытов.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303452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жизни антонимы помогают говорить о доме, дороге, погоде и расписании. Такие слова делают речь яснее, потому что сразу показывают разницу между двумя ситуациями или предметами.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06656"/>
            <a:ext cx="4166100" cy="9986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English antonym pairs for Grade 7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примеры антонимических пар, которые часто встречаются в учебных заданиях и помогают строить точные противопоставления в 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встречаются в разных частях речи и помогают передавать противоположность признаков, действий, состояний и отношений между людьми.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 по теме «Antonyms»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 antonyms в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точнее понимать слова, сравнивать признаки и строить ясные предложения. Если помнить часть речи, контекст и смысл, легче находить правильные противоположности и уверенно использовать их в речи.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2026-05-30T22:23:58Z</dcterms:created>
  <dcterms:modified xsi:type="dcterms:W3CDTF">2026-05-30T22:23:58Z</dcterms:modified>
</cp:coreProperties>
</file>